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90" r:id="rId13"/>
    <p:sldId id="291" r:id="rId14"/>
    <p:sldId id="268" r:id="rId15"/>
    <p:sldId id="269" r:id="rId16"/>
    <p:sldId id="292" r:id="rId17"/>
    <p:sldId id="274" r:id="rId18"/>
    <p:sldId id="275" r:id="rId19"/>
    <p:sldId id="293" r:id="rId20"/>
    <p:sldId id="294" r:id="rId21"/>
    <p:sldId id="276" r:id="rId22"/>
    <p:sldId id="277" r:id="rId23"/>
    <p:sldId id="280" r:id="rId24"/>
    <p:sldId id="289" r:id="rId25"/>
    <p:sldId id="295"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Montserrat Light" panose="00000400000000000000" pitchFamily="2" charset="0"/>
      <p:regular r:id="rId32"/>
      <p:bold r:id="rId33"/>
      <p:italic r:id="rId34"/>
      <p:boldItalic r:id="rId35"/>
    </p:embeddedFont>
    <p:embeddedFont>
      <p:font typeface="Roboto Mono" panose="00000009000000000000" pitchFamily="49" charset="0"/>
      <p:regular r:id="rId36"/>
      <p:bold r:id="rId37"/>
      <p:italic r:id="rId38"/>
      <p:boldItalic r:id="rId39"/>
    </p:embeddedFont>
    <p:embeddedFont>
      <p:font typeface="Roboto Mono Light" panose="00000009000000000000" pitchFamily="49" charset="0"/>
      <p:regular r:id="rId40"/>
      <p:bold r:id="rId41"/>
      <p:italic r:id="rId42"/>
      <p:boldItalic r:id="rId43"/>
    </p:embeddedFont>
    <p:embeddedFont>
      <p:font typeface="Roboto Mono Medium" panose="00000009000000000000" pitchFamily="49" charset="0"/>
      <p:regular r:id="rId44"/>
      <p:bold r:id="rId45"/>
      <p:italic r:id="rId46"/>
      <p:boldItalic r:id="rId47"/>
    </p:embeddedFont>
    <p:embeddedFont>
      <p:font typeface="Sora"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AD77C-0D67-4763-8797-5C9E12BE3416}" v="32" dt="2023-02-08T03:01:01.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770"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64"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1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of Tito Anggoro, A." userId="f1eb49fa-0b14-4213-8fb4-04d4c71a9740" providerId="ADAL" clId="{A79AD77C-0D67-4763-8797-5C9E12BE3416}"/>
    <pc:docChg chg="undo custSel addSld delSld modSld">
      <pc:chgData name="Roof Tito Anggoro, A." userId="f1eb49fa-0b14-4213-8fb4-04d4c71a9740" providerId="ADAL" clId="{A79AD77C-0D67-4763-8797-5C9E12BE3416}" dt="2023-02-08T09:47:56.286" v="2757" actId="33524"/>
      <pc:docMkLst>
        <pc:docMk/>
      </pc:docMkLst>
      <pc:sldChg chg="modSp mod">
        <pc:chgData name="Roof Tito Anggoro, A." userId="f1eb49fa-0b14-4213-8fb4-04d4c71a9740" providerId="ADAL" clId="{A79AD77C-0D67-4763-8797-5C9E12BE3416}" dt="2023-02-08T09:28:39.617" v="2750" actId="1035"/>
        <pc:sldMkLst>
          <pc:docMk/>
          <pc:sldMk cId="0" sldId="261"/>
        </pc:sldMkLst>
        <pc:spChg chg="mod">
          <ac:chgData name="Roof Tito Anggoro, A." userId="f1eb49fa-0b14-4213-8fb4-04d4c71a9740" providerId="ADAL" clId="{A79AD77C-0D67-4763-8797-5C9E12BE3416}" dt="2023-02-08T09:28:39.617" v="2750" actId="1035"/>
          <ac:spMkLst>
            <pc:docMk/>
            <pc:sldMk cId="0" sldId="261"/>
            <ac:spMk id="7" creationId="{6320B63C-1E6F-B209-CBE2-1214FCFDFEE7}"/>
          </ac:spMkLst>
        </pc:spChg>
        <pc:picChg chg="mod">
          <ac:chgData name="Roof Tito Anggoro, A." userId="f1eb49fa-0b14-4213-8fb4-04d4c71a9740" providerId="ADAL" clId="{A79AD77C-0D67-4763-8797-5C9E12BE3416}" dt="2023-02-08T09:28:39.617" v="2750" actId="1035"/>
          <ac:picMkLst>
            <pc:docMk/>
            <pc:sldMk cId="0" sldId="261"/>
            <ac:picMk id="3" creationId="{3904E72E-8481-B147-AA8D-F89F22E67CCB}"/>
          </ac:picMkLst>
        </pc:picChg>
        <pc:picChg chg="mod">
          <ac:chgData name="Roof Tito Anggoro, A." userId="f1eb49fa-0b14-4213-8fb4-04d4c71a9740" providerId="ADAL" clId="{A79AD77C-0D67-4763-8797-5C9E12BE3416}" dt="2023-02-08T09:28:39.617" v="2750" actId="1035"/>
          <ac:picMkLst>
            <pc:docMk/>
            <pc:sldMk cId="0" sldId="261"/>
            <ac:picMk id="6" creationId="{8876669F-5D45-3D16-4F95-F108FCF197CA}"/>
          </ac:picMkLst>
        </pc:picChg>
      </pc:sldChg>
      <pc:sldChg chg="modSp mod">
        <pc:chgData name="Roof Tito Anggoro, A." userId="f1eb49fa-0b14-4213-8fb4-04d4c71a9740" providerId="ADAL" clId="{A79AD77C-0D67-4763-8797-5C9E12BE3416}" dt="2023-02-08T09:29:12.387" v="2751" actId="5793"/>
        <pc:sldMkLst>
          <pc:docMk/>
          <pc:sldMk cId="0" sldId="263"/>
        </pc:sldMkLst>
        <pc:spChg chg="mod">
          <ac:chgData name="Roof Tito Anggoro, A." userId="f1eb49fa-0b14-4213-8fb4-04d4c71a9740" providerId="ADAL" clId="{A79AD77C-0D67-4763-8797-5C9E12BE3416}" dt="2023-02-08T09:29:12.387" v="2751" actId="5793"/>
          <ac:spMkLst>
            <pc:docMk/>
            <pc:sldMk cId="0" sldId="263"/>
            <ac:spMk id="234" creationId="{00000000-0000-0000-0000-000000000000}"/>
          </ac:spMkLst>
        </pc:spChg>
      </pc:sldChg>
      <pc:sldChg chg="modSp mod">
        <pc:chgData name="Roof Tito Anggoro, A." userId="f1eb49fa-0b14-4213-8fb4-04d4c71a9740" providerId="ADAL" clId="{A79AD77C-0D67-4763-8797-5C9E12BE3416}" dt="2023-02-08T09:36:40.061" v="2753" actId="21"/>
        <pc:sldMkLst>
          <pc:docMk/>
          <pc:sldMk cId="0" sldId="265"/>
        </pc:sldMkLst>
        <pc:spChg chg="mod">
          <ac:chgData name="Roof Tito Anggoro, A." userId="f1eb49fa-0b14-4213-8fb4-04d4c71a9740" providerId="ADAL" clId="{A79AD77C-0D67-4763-8797-5C9E12BE3416}" dt="2023-02-08T09:36:40.061" v="2753" actId="21"/>
          <ac:spMkLst>
            <pc:docMk/>
            <pc:sldMk cId="0" sldId="265"/>
            <ac:spMk id="12" creationId="{123FDB1C-7ADC-1140-25D3-C2351D7436E0}"/>
          </ac:spMkLst>
        </pc:spChg>
      </pc:sldChg>
      <pc:sldChg chg="modSp mod">
        <pc:chgData name="Roof Tito Anggoro, A." userId="f1eb49fa-0b14-4213-8fb4-04d4c71a9740" providerId="ADAL" clId="{A79AD77C-0D67-4763-8797-5C9E12BE3416}" dt="2023-02-07T13:54:40.054" v="0"/>
        <pc:sldMkLst>
          <pc:docMk/>
          <pc:sldMk cId="0" sldId="274"/>
        </pc:sldMkLst>
        <pc:spChg chg="mod">
          <ac:chgData name="Roof Tito Anggoro, A." userId="f1eb49fa-0b14-4213-8fb4-04d4c71a9740" providerId="ADAL" clId="{A79AD77C-0D67-4763-8797-5C9E12BE3416}" dt="2023-02-07T13:54:40.054" v="0"/>
          <ac:spMkLst>
            <pc:docMk/>
            <pc:sldMk cId="0" sldId="274"/>
            <ac:spMk id="300" creationId="{00000000-0000-0000-0000-000000000000}"/>
          </ac:spMkLst>
        </pc:spChg>
      </pc:sldChg>
      <pc:sldChg chg="addSp modSp mod">
        <pc:chgData name="Roof Tito Anggoro, A." userId="f1eb49fa-0b14-4213-8fb4-04d4c71a9740" providerId="ADAL" clId="{A79AD77C-0D67-4763-8797-5C9E12BE3416}" dt="2023-02-07T14:01:34.427" v="294" actId="1076"/>
        <pc:sldMkLst>
          <pc:docMk/>
          <pc:sldMk cId="0" sldId="275"/>
        </pc:sldMkLst>
        <pc:spChg chg="add mod">
          <ac:chgData name="Roof Tito Anggoro, A." userId="f1eb49fa-0b14-4213-8fb4-04d4c71a9740" providerId="ADAL" clId="{A79AD77C-0D67-4763-8797-5C9E12BE3416}" dt="2023-02-07T13:58:55.297" v="75" actId="20577"/>
          <ac:spMkLst>
            <pc:docMk/>
            <pc:sldMk cId="0" sldId="275"/>
            <ac:spMk id="4" creationId="{BC14651D-0952-7163-AB90-F64D24878C51}"/>
          </ac:spMkLst>
        </pc:spChg>
        <pc:spChg chg="mod">
          <ac:chgData name="Roof Tito Anggoro, A." userId="f1eb49fa-0b14-4213-8fb4-04d4c71a9740" providerId="ADAL" clId="{A79AD77C-0D67-4763-8797-5C9E12BE3416}" dt="2023-02-07T13:55:17.983" v="36" actId="20577"/>
          <ac:spMkLst>
            <pc:docMk/>
            <pc:sldMk cId="0" sldId="275"/>
            <ac:spMk id="305" creationId="{00000000-0000-0000-0000-000000000000}"/>
          </ac:spMkLst>
        </pc:spChg>
        <pc:spChg chg="mod">
          <ac:chgData name="Roof Tito Anggoro, A." userId="f1eb49fa-0b14-4213-8fb4-04d4c71a9740" providerId="ADAL" clId="{A79AD77C-0D67-4763-8797-5C9E12BE3416}" dt="2023-02-07T14:01:34.427" v="294" actId="1076"/>
          <ac:spMkLst>
            <pc:docMk/>
            <pc:sldMk cId="0" sldId="275"/>
            <ac:spMk id="306" creationId="{00000000-0000-0000-0000-000000000000}"/>
          </ac:spMkLst>
        </pc:spChg>
        <pc:picChg chg="add mod">
          <ac:chgData name="Roof Tito Anggoro, A." userId="f1eb49fa-0b14-4213-8fb4-04d4c71a9740" providerId="ADAL" clId="{A79AD77C-0D67-4763-8797-5C9E12BE3416}" dt="2023-02-07T13:58:02.557" v="40" actId="1076"/>
          <ac:picMkLst>
            <pc:docMk/>
            <pc:sldMk cId="0" sldId="275"/>
            <ac:picMk id="3" creationId="{B79556F4-30EA-F307-8550-0358D426E0FF}"/>
          </ac:picMkLst>
        </pc:picChg>
        <pc:picChg chg="add mod">
          <ac:chgData name="Roof Tito Anggoro, A." userId="f1eb49fa-0b14-4213-8fb4-04d4c71a9740" providerId="ADAL" clId="{A79AD77C-0D67-4763-8797-5C9E12BE3416}" dt="2023-02-07T13:59:50.719" v="77" actId="1076"/>
          <ac:picMkLst>
            <pc:docMk/>
            <pc:sldMk cId="0" sldId="275"/>
            <ac:picMk id="6" creationId="{B4715B9E-F871-0AD1-76D0-C21E44E2C5B0}"/>
          </ac:picMkLst>
        </pc:picChg>
      </pc:sldChg>
      <pc:sldChg chg="addSp delSp modSp mod">
        <pc:chgData name="Roof Tito Anggoro, A." userId="f1eb49fa-0b14-4213-8fb4-04d4c71a9740" providerId="ADAL" clId="{A79AD77C-0D67-4763-8797-5C9E12BE3416}" dt="2023-02-08T03:03:38.838" v="2734" actId="478"/>
        <pc:sldMkLst>
          <pc:docMk/>
          <pc:sldMk cId="0" sldId="276"/>
        </pc:sldMkLst>
        <pc:spChg chg="add mod">
          <ac:chgData name="Roof Tito Anggoro, A." userId="f1eb49fa-0b14-4213-8fb4-04d4c71a9740" providerId="ADAL" clId="{A79AD77C-0D67-4763-8797-5C9E12BE3416}" dt="2023-02-07T15:42:49.750" v="1365" actId="1076"/>
          <ac:spMkLst>
            <pc:docMk/>
            <pc:sldMk cId="0" sldId="276"/>
            <ac:spMk id="7" creationId="{77F6346B-3D6D-A69A-93FB-9F059FA0EA78}"/>
          </ac:spMkLst>
        </pc:spChg>
        <pc:spChg chg="add mod">
          <ac:chgData name="Roof Tito Anggoro, A." userId="f1eb49fa-0b14-4213-8fb4-04d4c71a9740" providerId="ADAL" clId="{A79AD77C-0D67-4763-8797-5C9E12BE3416}" dt="2023-02-07T15:42:49.750" v="1365" actId="1076"/>
          <ac:spMkLst>
            <pc:docMk/>
            <pc:sldMk cId="0" sldId="276"/>
            <ac:spMk id="8" creationId="{FFEAC748-2D02-8BE1-5E91-44AD90727961}"/>
          </ac:spMkLst>
        </pc:spChg>
        <pc:spChg chg="add mod">
          <ac:chgData name="Roof Tito Anggoro, A." userId="f1eb49fa-0b14-4213-8fb4-04d4c71a9740" providerId="ADAL" clId="{A79AD77C-0D67-4763-8797-5C9E12BE3416}" dt="2023-02-07T15:42:49.750" v="1365" actId="1076"/>
          <ac:spMkLst>
            <pc:docMk/>
            <pc:sldMk cId="0" sldId="276"/>
            <ac:spMk id="9" creationId="{B825DD29-817D-9AC7-1F81-3C6EC1C8BC43}"/>
          </ac:spMkLst>
        </pc:spChg>
        <pc:spChg chg="add mod">
          <ac:chgData name="Roof Tito Anggoro, A." userId="f1eb49fa-0b14-4213-8fb4-04d4c71a9740" providerId="ADAL" clId="{A79AD77C-0D67-4763-8797-5C9E12BE3416}" dt="2023-02-07T15:45:38.558" v="1722" actId="20577"/>
          <ac:spMkLst>
            <pc:docMk/>
            <pc:sldMk cId="0" sldId="276"/>
            <ac:spMk id="10" creationId="{F7E7F633-DF5D-F477-5DAF-0846C8D11468}"/>
          </ac:spMkLst>
        </pc:spChg>
        <pc:spChg chg="add mod">
          <ac:chgData name="Roof Tito Anggoro, A." userId="f1eb49fa-0b14-4213-8fb4-04d4c71a9740" providerId="ADAL" clId="{A79AD77C-0D67-4763-8797-5C9E12BE3416}" dt="2023-02-07T15:45:58.028" v="1727" actId="14100"/>
          <ac:spMkLst>
            <pc:docMk/>
            <pc:sldMk cId="0" sldId="276"/>
            <ac:spMk id="11" creationId="{61DE40EA-313F-53FB-6CCD-710F3BDEA17F}"/>
          </ac:spMkLst>
        </pc:spChg>
        <pc:spChg chg="mod">
          <ac:chgData name="Roof Tito Anggoro, A." userId="f1eb49fa-0b14-4213-8fb4-04d4c71a9740" providerId="ADAL" clId="{A79AD77C-0D67-4763-8797-5C9E12BE3416}" dt="2023-02-07T15:48:09.421" v="1737" actId="20577"/>
          <ac:spMkLst>
            <pc:docMk/>
            <pc:sldMk cId="0" sldId="276"/>
            <ac:spMk id="311" creationId="{00000000-0000-0000-0000-000000000000}"/>
          </ac:spMkLst>
        </pc:spChg>
        <pc:spChg chg="del">
          <ac:chgData name="Roof Tito Anggoro, A." userId="f1eb49fa-0b14-4213-8fb4-04d4c71a9740" providerId="ADAL" clId="{A79AD77C-0D67-4763-8797-5C9E12BE3416}" dt="2023-02-07T15:39:55.441" v="1293" actId="478"/>
          <ac:spMkLst>
            <pc:docMk/>
            <pc:sldMk cId="0" sldId="276"/>
            <ac:spMk id="312" creationId="{00000000-0000-0000-0000-000000000000}"/>
          </ac:spMkLst>
        </pc:spChg>
        <pc:picChg chg="add mod">
          <ac:chgData name="Roof Tito Anggoro, A." userId="f1eb49fa-0b14-4213-8fb4-04d4c71a9740" providerId="ADAL" clId="{A79AD77C-0D67-4763-8797-5C9E12BE3416}" dt="2023-02-07T15:42:49.750" v="1365" actId="1076"/>
          <ac:picMkLst>
            <pc:docMk/>
            <pc:sldMk cId="0" sldId="276"/>
            <ac:picMk id="2" creationId="{F6122839-11C8-5C0D-F5E7-98EBF4A4D517}"/>
          </ac:picMkLst>
        </pc:picChg>
        <pc:picChg chg="add mod">
          <ac:chgData name="Roof Tito Anggoro, A." userId="f1eb49fa-0b14-4213-8fb4-04d4c71a9740" providerId="ADAL" clId="{A79AD77C-0D67-4763-8797-5C9E12BE3416}" dt="2023-02-07T15:42:49.750" v="1365" actId="1076"/>
          <ac:picMkLst>
            <pc:docMk/>
            <pc:sldMk cId="0" sldId="276"/>
            <ac:picMk id="3" creationId="{C1E197E8-CE8A-5BB4-777E-92F036621B42}"/>
          </ac:picMkLst>
        </pc:picChg>
        <pc:picChg chg="add mod">
          <ac:chgData name="Roof Tito Anggoro, A." userId="f1eb49fa-0b14-4213-8fb4-04d4c71a9740" providerId="ADAL" clId="{A79AD77C-0D67-4763-8797-5C9E12BE3416}" dt="2023-02-07T15:42:49.750" v="1365" actId="1076"/>
          <ac:picMkLst>
            <pc:docMk/>
            <pc:sldMk cId="0" sldId="276"/>
            <ac:picMk id="4" creationId="{87A6FFF7-B7FD-B6A4-F4B2-114CE80FD784}"/>
          </ac:picMkLst>
        </pc:picChg>
        <pc:picChg chg="add del mod modCrop">
          <ac:chgData name="Roof Tito Anggoro, A." userId="f1eb49fa-0b14-4213-8fb4-04d4c71a9740" providerId="ADAL" clId="{A79AD77C-0D67-4763-8797-5C9E12BE3416}" dt="2023-02-08T03:03:38.838" v="2734" actId="478"/>
          <ac:picMkLst>
            <pc:docMk/>
            <pc:sldMk cId="0" sldId="276"/>
            <ac:picMk id="6" creationId="{AA70A23E-880E-17B2-DEFB-A189D27C0DB9}"/>
          </ac:picMkLst>
        </pc:picChg>
        <pc:picChg chg="add mod ord">
          <ac:chgData name="Roof Tito Anggoro, A." userId="f1eb49fa-0b14-4213-8fb4-04d4c71a9740" providerId="ADAL" clId="{A79AD77C-0D67-4763-8797-5C9E12BE3416}" dt="2023-02-08T03:03:37.187" v="2733" actId="167"/>
          <ac:picMkLst>
            <pc:docMk/>
            <pc:sldMk cId="0" sldId="276"/>
            <ac:picMk id="12" creationId="{159BAB23-1DF2-E472-0DBE-5BDAAE9C1E9F}"/>
          </ac:picMkLst>
        </pc:picChg>
      </pc:sldChg>
      <pc:sldChg chg="addSp delSp modSp mod">
        <pc:chgData name="Roof Tito Anggoro, A." userId="f1eb49fa-0b14-4213-8fb4-04d4c71a9740" providerId="ADAL" clId="{A79AD77C-0D67-4763-8797-5C9E12BE3416}" dt="2023-02-08T03:05:06.158" v="2748" actId="14100"/>
        <pc:sldMkLst>
          <pc:docMk/>
          <pc:sldMk cId="0" sldId="277"/>
        </pc:sldMkLst>
        <pc:spChg chg="add mod">
          <ac:chgData name="Roof Tito Anggoro, A." userId="f1eb49fa-0b14-4213-8fb4-04d4c71a9740" providerId="ADAL" clId="{A79AD77C-0D67-4763-8797-5C9E12BE3416}" dt="2023-02-07T15:51:16.042" v="1799" actId="1076"/>
          <ac:spMkLst>
            <pc:docMk/>
            <pc:sldMk cId="0" sldId="277"/>
            <ac:spMk id="6" creationId="{8C0EEEA9-39B0-2CA0-435F-1C21D80DCC9C}"/>
          </ac:spMkLst>
        </pc:spChg>
        <pc:spChg chg="add mod">
          <ac:chgData name="Roof Tito Anggoro, A." userId="f1eb49fa-0b14-4213-8fb4-04d4c71a9740" providerId="ADAL" clId="{A79AD77C-0D67-4763-8797-5C9E12BE3416}" dt="2023-02-07T15:51:35.384" v="1816" actId="20577"/>
          <ac:spMkLst>
            <pc:docMk/>
            <pc:sldMk cId="0" sldId="277"/>
            <ac:spMk id="7" creationId="{A48AF50B-09C1-7B3A-FCED-8DEAE732D0D7}"/>
          </ac:spMkLst>
        </pc:spChg>
        <pc:spChg chg="add mod">
          <ac:chgData name="Roof Tito Anggoro, A." userId="f1eb49fa-0b14-4213-8fb4-04d4c71a9740" providerId="ADAL" clId="{A79AD77C-0D67-4763-8797-5C9E12BE3416}" dt="2023-02-07T16:06:37.367" v="2173" actId="13926"/>
          <ac:spMkLst>
            <pc:docMk/>
            <pc:sldMk cId="0" sldId="277"/>
            <ac:spMk id="8" creationId="{BF5F782C-D85C-B72C-6CEB-357D07B682F3}"/>
          </ac:spMkLst>
        </pc:spChg>
        <pc:spChg chg="add mod">
          <ac:chgData name="Roof Tito Anggoro, A." userId="f1eb49fa-0b14-4213-8fb4-04d4c71a9740" providerId="ADAL" clId="{A79AD77C-0D67-4763-8797-5C9E12BE3416}" dt="2023-02-07T15:59:02.440" v="2083" actId="20577"/>
          <ac:spMkLst>
            <pc:docMk/>
            <pc:sldMk cId="0" sldId="277"/>
            <ac:spMk id="11" creationId="{C5B0483D-39C9-2A1D-DA84-BCF698E364AD}"/>
          </ac:spMkLst>
        </pc:spChg>
        <pc:spChg chg="mod">
          <ac:chgData name="Roof Tito Anggoro, A." userId="f1eb49fa-0b14-4213-8fb4-04d4c71a9740" providerId="ADAL" clId="{A79AD77C-0D67-4763-8797-5C9E12BE3416}" dt="2023-02-07T15:48:23.328" v="1766" actId="20577"/>
          <ac:spMkLst>
            <pc:docMk/>
            <pc:sldMk cId="0" sldId="277"/>
            <ac:spMk id="317" creationId="{00000000-0000-0000-0000-000000000000}"/>
          </ac:spMkLst>
        </pc:spChg>
        <pc:spChg chg="del">
          <ac:chgData name="Roof Tito Anggoro, A." userId="f1eb49fa-0b14-4213-8fb4-04d4c71a9740" providerId="ADAL" clId="{A79AD77C-0D67-4763-8797-5C9E12BE3416}" dt="2023-02-07T15:48:26.658" v="1767" actId="478"/>
          <ac:spMkLst>
            <pc:docMk/>
            <pc:sldMk cId="0" sldId="277"/>
            <ac:spMk id="318" creationId="{00000000-0000-0000-0000-000000000000}"/>
          </ac:spMkLst>
        </pc:spChg>
        <pc:picChg chg="add del mod">
          <ac:chgData name="Roof Tito Anggoro, A." userId="f1eb49fa-0b14-4213-8fb4-04d4c71a9740" providerId="ADAL" clId="{A79AD77C-0D67-4763-8797-5C9E12BE3416}" dt="2023-02-08T03:04:12.699" v="2739" actId="478"/>
          <ac:picMkLst>
            <pc:docMk/>
            <pc:sldMk cId="0" sldId="277"/>
            <ac:picMk id="3" creationId="{DFA447D0-7943-09B2-5EE0-BA12BA01A8AF}"/>
          </ac:picMkLst>
        </pc:picChg>
        <pc:picChg chg="add mod ord">
          <ac:chgData name="Roof Tito Anggoro, A." userId="f1eb49fa-0b14-4213-8fb4-04d4c71a9740" providerId="ADAL" clId="{A79AD77C-0D67-4763-8797-5C9E12BE3416}" dt="2023-02-08T03:04:11.258" v="2738" actId="167"/>
          <ac:picMkLst>
            <pc:docMk/>
            <pc:sldMk cId="0" sldId="277"/>
            <ac:picMk id="4" creationId="{B5B490DD-4AD3-B5EB-8AE0-2A2874FFBE0D}"/>
          </ac:picMkLst>
        </pc:picChg>
        <pc:picChg chg="add del mod">
          <ac:chgData name="Roof Tito Anggoro, A." userId="f1eb49fa-0b14-4213-8fb4-04d4c71a9740" providerId="ADAL" clId="{A79AD77C-0D67-4763-8797-5C9E12BE3416}" dt="2023-02-08T03:04:36.438" v="2744" actId="478"/>
          <ac:picMkLst>
            <pc:docMk/>
            <pc:sldMk cId="0" sldId="277"/>
            <ac:picMk id="5" creationId="{5354F69D-FAF7-2E9E-855F-B266F48B063D}"/>
          </ac:picMkLst>
        </pc:picChg>
        <pc:picChg chg="add mod ord">
          <ac:chgData name="Roof Tito Anggoro, A." userId="f1eb49fa-0b14-4213-8fb4-04d4c71a9740" providerId="ADAL" clId="{A79AD77C-0D67-4763-8797-5C9E12BE3416}" dt="2023-02-08T03:04:35.112" v="2743" actId="167"/>
          <ac:picMkLst>
            <pc:docMk/>
            <pc:sldMk cId="0" sldId="277"/>
            <ac:picMk id="10" creationId="{1C807CCB-7BE4-4036-49A7-AF36363F4BB7}"/>
          </ac:picMkLst>
        </pc:picChg>
        <pc:picChg chg="add del mod">
          <ac:chgData name="Roof Tito Anggoro, A." userId="f1eb49fa-0b14-4213-8fb4-04d4c71a9740" providerId="ADAL" clId="{A79AD77C-0D67-4763-8797-5C9E12BE3416}" dt="2023-02-07T15:58:20.919" v="2020" actId="478"/>
          <ac:picMkLst>
            <pc:docMk/>
            <pc:sldMk cId="0" sldId="277"/>
            <ac:picMk id="10" creationId="{3B845658-0556-7F80-0C8C-B3C6A29787C8}"/>
          </ac:picMkLst>
        </pc:picChg>
        <pc:picChg chg="add del mod">
          <ac:chgData name="Roof Tito Anggoro, A." userId="f1eb49fa-0b14-4213-8fb4-04d4c71a9740" providerId="ADAL" clId="{A79AD77C-0D67-4763-8797-5C9E12BE3416}" dt="2023-02-08T03:05:01.608" v="2745" actId="478"/>
          <ac:picMkLst>
            <pc:docMk/>
            <pc:sldMk cId="0" sldId="277"/>
            <ac:picMk id="13" creationId="{792C0661-50B8-7394-CF54-6FF246865E4A}"/>
          </ac:picMkLst>
        </pc:picChg>
        <pc:picChg chg="add mod">
          <ac:chgData name="Roof Tito Anggoro, A." userId="f1eb49fa-0b14-4213-8fb4-04d4c71a9740" providerId="ADAL" clId="{A79AD77C-0D67-4763-8797-5C9E12BE3416}" dt="2023-02-08T03:05:06.158" v="2748" actId="14100"/>
          <ac:picMkLst>
            <pc:docMk/>
            <pc:sldMk cId="0" sldId="277"/>
            <ac:picMk id="15" creationId="{4972EDD7-A9D7-FC13-DDEF-89A46AE6982D}"/>
          </ac:picMkLst>
        </pc:picChg>
        <pc:cxnChg chg="add mod">
          <ac:chgData name="Roof Tito Anggoro, A." userId="f1eb49fa-0b14-4213-8fb4-04d4c71a9740" providerId="ADAL" clId="{A79AD77C-0D67-4763-8797-5C9E12BE3416}" dt="2023-02-07T15:59:54.964" v="2090" actId="14100"/>
          <ac:cxnSpMkLst>
            <pc:docMk/>
            <pc:sldMk cId="0" sldId="277"/>
            <ac:cxnSpMk id="14" creationId="{27905532-C55B-DAF7-83E4-739389813C48}"/>
          </ac:cxnSpMkLst>
        </pc:cxnChg>
      </pc:sldChg>
      <pc:sldChg chg="del">
        <pc:chgData name="Roof Tito Anggoro, A." userId="f1eb49fa-0b14-4213-8fb4-04d4c71a9740" providerId="ADAL" clId="{A79AD77C-0D67-4763-8797-5C9E12BE3416}" dt="2023-02-07T16:01:39.585" v="2097" actId="47"/>
        <pc:sldMkLst>
          <pc:docMk/>
          <pc:sldMk cId="0" sldId="278"/>
        </pc:sldMkLst>
      </pc:sldChg>
      <pc:sldChg chg="del">
        <pc:chgData name="Roof Tito Anggoro, A." userId="f1eb49fa-0b14-4213-8fb4-04d4c71a9740" providerId="ADAL" clId="{A79AD77C-0D67-4763-8797-5C9E12BE3416}" dt="2023-02-07T16:01:40.417" v="2098" actId="47"/>
        <pc:sldMkLst>
          <pc:docMk/>
          <pc:sldMk cId="0" sldId="279"/>
        </pc:sldMkLst>
      </pc:sldChg>
      <pc:sldChg chg="modSp mod">
        <pc:chgData name="Roof Tito Anggoro, A." userId="f1eb49fa-0b14-4213-8fb4-04d4c71a9740" providerId="ADAL" clId="{A79AD77C-0D67-4763-8797-5C9E12BE3416}" dt="2023-02-07T16:01:56.095" v="2099"/>
        <pc:sldMkLst>
          <pc:docMk/>
          <pc:sldMk cId="0" sldId="280"/>
        </pc:sldMkLst>
        <pc:spChg chg="mod">
          <ac:chgData name="Roof Tito Anggoro, A." userId="f1eb49fa-0b14-4213-8fb4-04d4c71a9740" providerId="ADAL" clId="{A79AD77C-0D67-4763-8797-5C9E12BE3416}" dt="2023-02-07T16:01:56.095" v="2099"/>
          <ac:spMkLst>
            <pc:docMk/>
            <pc:sldMk cId="0" sldId="280"/>
            <ac:spMk id="336" creationId="{00000000-0000-0000-0000-000000000000}"/>
          </ac:spMkLst>
        </pc:spChg>
      </pc:sldChg>
      <pc:sldChg chg="del">
        <pc:chgData name="Roof Tito Anggoro, A." userId="f1eb49fa-0b14-4213-8fb4-04d4c71a9740" providerId="ADAL" clId="{A79AD77C-0D67-4763-8797-5C9E12BE3416}" dt="2023-02-07T16:02:06.233" v="2104" actId="47"/>
        <pc:sldMkLst>
          <pc:docMk/>
          <pc:sldMk cId="0" sldId="281"/>
        </pc:sldMkLst>
      </pc:sldChg>
      <pc:sldChg chg="del">
        <pc:chgData name="Roof Tito Anggoro, A." userId="f1eb49fa-0b14-4213-8fb4-04d4c71a9740" providerId="ADAL" clId="{A79AD77C-0D67-4763-8797-5C9E12BE3416}" dt="2023-02-07T16:01:59.826" v="2100" actId="47"/>
        <pc:sldMkLst>
          <pc:docMk/>
          <pc:sldMk cId="0" sldId="282"/>
        </pc:sldMkLst>
      </pc:sldChg>
      <pc:sldChg chg="del">
        <pc:chgData name="Roof Tito Anggoro, A." userId="f1eb49fa-0b14-4213-8fb4-04d4c71a9740" providerId="ADAL" clId="{A79AD77C-0D67-4763-8797-5C9E12BE3416}" dt="2023-02-07T16:02:00.424" v="2101" actId="47"/>
        <pc:sldMkLst>
          <pc:docMk/>
          <pc:sldMk cId="0" sldId="283"/>
        </pc:sldMkLst>
      </pc:sldChg>
      <pc:sldChg chg="del">
        <pc:chgData name="Roof Tito Anggoro, A." userId="f1eb49fa-0b14-4213-8fb4-04d4c71a9740" providerId="ADAL" clId="{A79AD77C-0D67-4763-8797-5C9E12BE3416}" dt="2023-02-07T16:02:01.226" v="2102" actId="47"/>
        <pc:sldMkLst>
          <pc:docMk/>
          <pc:sldMk cId="0" sldId="284"/>
        </pc:sldMkLst>
      </pc:sldChg>
      <pc:sldChg chg="del">
        <pc:chgData name="Roof Tito Anggoro, A." userId="f1eb49fa-0b14-4213-8fb4-04d4c71a9740" providerId="ADAL" clId="{A79AD77C-0D67-4763-8797-5C9E12BE3416}" dt="2023-02-07T16:02:01.980" v="2103" actId="47"/>
        <pc:sldMkLst>
          <pc:docMk/>
          <pc:sldMk cId="0" sldId="285"/>
        </pc:sldMkLst>
      </pc:sldChg>
      <pc:sldChg chg="del">
        <pc:chgData name="Roof Tito Anggoro, A." userId="f1eb49fa-0b14-4213-8fb4-04d4c71a9740" providerId="ADAL" clId="{A79AD77C-0D67-4763-8797-5C9E12BE3416}" dt="2023-02-07T16:02:06.972" v="2105" actId="47"/>
        <pc:sldMkLst>
          <pc:docMk/>
          <pc:sldMk cId="0" sldId="286"/>
        </pc:sldMkLst>
      </pc:sldChg>
      <pc:sldChg chg="del">
        <pc:chgData name="Roof Tito Anggoro, A." userId="f1eb49fa-0b14-4213-8fb4-04d4c71a9740" providerId="ADAL" clId="{A79AD77C-0D67-4763-8797-5C9E12BE3416}" dt="2023-02-07T16:02:07.964" v="2106" actId="47"/>
        <pc:sldMkLst>
          <pc:docMk/>
          <pc:sldMk cId="0" sldId="287"/>
        </pc:sldMkLst>
      </pc:sldChg>
      <pc:sldChg chg="del">
        <pc:chgData name="Roof Tito Anggoro, A." userId="f1eb49fa-0b14-4213-8fb4-04d4c71a9740" providerId="ADAL" clId="{A79AD77C-0D67-4763-8797-5C9E12BE3416}" dt="2023-02-07T16:02:08.735" v="2107" actId="47"/>
        <pc:sldMkLst>
          <pc:docMk/>
          <pc:sldMk cId="0" sldId="288"/>
        </pc:sldMkLst>
      </pc:sldChg>
      <pc:sldChg chg="addSp delSp modSp mod">
        <pc:chgData name="Roof Tito Anggoro, A." userId="f1eb49fa-0b14-4213-8fb4-04d4c71a9740" providerId="ADAL" clId="{A79AD77C-0D67-4763-8797-5C9E12BE3416}" dt="2023-02-07T16:07:59.669" v="2258" actId="2710"/>
        <pc:sldMkLst>
          <pc:docMk/>
          <pc:sldMk cId="0" sldId="289"/>
        </pc:sldMkLst>
        <pc:spChg chg="add mod">
          <ac:chgData name="Roof Tito Anggoro, A." userId="f1eb49fa-0b14-4213-8fb4-04d4c71a9740" providerId="ADAL" clId="{A79AD77C-0D67-4763-8797-5C9E12BE3416}" dt="2023-02-07T16:05:11.562" v="2159" actId="1076"/>
          <ac:spMkLst>
            <pc:docMk/>
            <pc:sldMk cId="0" sldId="289"/>
            <ac:spMk id="4" creationId="{0FA991B5-C337-4FC3-826D-F64D401CC8EB}"/>
          </ac:spMkLst>
        </pc:spChg>
        <pc:spChg chg="add mod">
          <ac:chgData name="Roof Tito Anggoro, A." userId="f1eb49fa-0b14-4213-8fb4-04d4c71a9740" providerId="ADAL" clId="{A79AD77C-0D67-4763-8797-5C9E12BE3416}" dt="2023-02-07T16:05:11.562" v="2159" actId="1076"/>
          <ac:spMkLst>
            <pc:docMk/>
            <pc:sldMk cId="0" sldId="289"/>
            <ac:spMk id="5" creationId="{2508A92C-DF13-7C90-5708-1883A740D3F2}"/>
          </ac:spMkLst>
        </pc:spChg>
        <pc:spChg chg="add mod">
          <ac:chgData name="Roof Tito Anggoro, A." userId="f1eb49fa-0b14-4213-8fb4-04d4c71a9740" providerId="ADAL" clId="{A79AD77C-0D67-4763-8797-5C9E12BE3416}" dt="2023-02-07T16:07:59.669" v="2258" actId="2710"/>
          <ac:spMkLst>
            <pc:docMk/>
            <pc:sldMk cId="0" sldId="289"/>
            <ac:spMk id="6" creationId="{C0AF3AE5-8DE4-1027-35BF-C7B1529AA79C}"/>
          </ac:spMkLst>
        </pc:spChg>
        <pc:spChg chg="mod">
          <ac:chgData name="Roof Tito Anggoro, A." userId="f1eb49fa-0b14-4213-8fb4-04d4c71a9740" providerId="ADAL" clId="{A79AD77C-0D67-4763-8797-5C9E12BE3416}" dt="2023-02-07T16:02:18.843" v="2108"/>
          <ac:spMkLst>
            <pc:docMk/>
            <pc:sldMk cId="0" sldId="289"/>
            <ac:spMk id="389" creationId="{00000000-0000-0000-0000-000000000000}"/>
          </ac:spMkLst>
        </pc:spChg>
        <pc:spChg chg="del">
          <ac:chgData name="Roof Tito Anggoro, A." userId="f1eb49fa-0b14-4213-8fb4-04d4c71a9740" providerId="ADAL" clId="{A79AD77C-0D67-4763-8797-5C9E12BE3416}" dt="2023-02-07T16:03:38.040" v="2111" actId="478"/>
          <ac:spMkLst>
            <pc:docMk/>
            <pc:sldMk cId="0" sldId="289"/>
            <ac:spMk id="390" creationId="{00000000-0000-0000-0000-000000000000}"/>
          </ac:spMkLst>
        </pc:spChg>
        <pc:picChg chg="add mod">
          <ac:chgData name="Roof Tito Anggoro, A." userId="f1eb49fa-0b14-4213-8fb4-04d4c71a9740" providerId="ADAL" clId="{A79AD77C-0D67-4763-8797-5C9E12BE3416}" dt="2023-02-07T16:05:11.562" v="2159" actId="1076"/>
          <ac:picMkLst>
            <pc:docMk/>
            <pc:sldMk cId="0" sldId="289"/>
            <ac:picMk id="2" creationId="{18B0E554-6D26-1456-56E7-42F986050BA8}"/>
          </ac:picMkLst>
        </pc:picChg>
        <pc:picChg chg="add mod">
          <ac:chgData name="Roof Tito Anggoro, A." userId="f1eb49fa-0b14-4213-8fb4-04d4c71a9740" providerId="ADAL" clId="{A79AD77C-0D67-4763-8797-5C9E12BE3416}" dt="2023-02-07T16:05:11.562" v="2159" actId="1076"/>
          <ac:picMkLst>
            <pc:docMk/>
            <pc:sldMk cId="0" sldId="289"/>
            <ac:picMk id="3" creationId="{16A411EF-8466-6677-9625-C3F576774B9A}"/>
          </ac:picMkLst>
        </pc:picChg>
      </pc:sldChg>
      <pc:sldChg chg="addSp delSp modSp add mod">
        <pc:chgData name="Roof Tito Anggoro, A." userId="f1eb49fa-0b14-4213-8fb4-04d4c71a9740" providerId="ADAL" clId="{A79AD77C-0D67-4763-8797-5C9E12BE3416}" dt="2023-02-08T09:47:56.286" v="2757" actId="33524"/>
        <pc:sldMkLst>
          <pc:docMk/>
          <pc:sldMk cId="1978376182" sldId="293"/>
        </pc:sldMkLst>
        <pc:spChg chg="mod">
          <ac:chgData name="Roof Tito Anggoro, A." userId="f1eb49fa-0b14-4213-8fb4-04d4c71a9740" providerId="ADAL" clId="{A79AD77C-0D67-4763-8797-5C9E12BE3416}" dt="2023-02-07T15:24:33.699" v="977" actId="20577"/>
          <ac:spMkLst>
            <pc:docMk/>
            <pc:sldMk cId="1978376182" sldId="293"/>
            <ac:spMk id="4" creationId="{BC14651D-0952-7163-AB90-F64D24878C51}"/>
          </ac:spMkLst>
        </pc:spChg>
        <pc:spChg chg="add mod">
          <ac:chgData name="Roof Tito Anggoro, A." userId="f1eb49fa-0b14-4213-8fb4-04d4c71a9740" providerId="ADAL" clId="{A79AD77C-0D67-4763-8797-5C9E12BE3416}" dt="2023-02-07T15:25:09.205" v="985" actId="1076"/>
          <ac:spMkLst>
            <pc:docMk/>
            <pc:sldMk cId="1978376182" sldId="293"/>
            <ac:spMk id="9" creationId="{2598BF9E-F5B8-A59C-0BDA-0EE9C227A1B5}"/>
          </ac:spMkLst>
        </pc:spChg>
        <pc:spChg chg="add mod">
          <ac:chgData name="Roof Tito Anggoro, A." userId="f1eb49fa-0b14-4213-8fb4-04d4c71a9740" providerId="ADAL" clId="{A79AD77C-0D67-4763-8797-5C9E12BE3416}" dt="2023-02-07T14:52:56.242" v="532" actId="20577"/>
          <ac:spMkLst>
            <pc:docMk/>
            <pc:sldMk cId="1978376182" sldId="293"/>
            <ac:spMk id="13" creationId="{CA613A42-EE69-AE9B-8D23-9C761DB098E3}"/>
          </ac:spMkLst>
        </pc:spChg>
        <pc:spChg chg="add mod">
          <ac:chgData name="Roof Tito Anggoro, A." userId="f1eb49fa-0b14-4213-8fb4-04d4c71a9740" providerId="ADAL" clId="{A79AD77C-0D67-4763-8797-5C9E12BE3416}" dt="2023-02-07T14:53:25.627" v="569" actId="20577"/>
          <ac:spMkLst>
            <pc:docMk/>
            <pc:sldMk cId="1978376182" sldId="293"/>
            <ac:spMk id="14" creationId="{98298BD9-DED2-ADE8-92D7-FBE8B36F1778}"/>
          </ac:spMkLst>
        </pc:spChg>
        <pc:spChg chg="add mod">
          <ac:chgData name="Roof Tito Anggoro, A." userId="f1eb49fa-0b14-4213-8fb4-04d4c71a9740" providerId="ADAL" clId="{A79AD77C-0D67-4763-8797-5C9E12BE3416}" dt="2023-02-08T09:47:56.286" v="2757" actId="33524"/>
          <ac:spMkLst>
            <pc:docMk/>
            <pc:sldMk cId="1978376182" sldId="293"/>
            <ac:spMk id="15" creationId="{32E02976-F0A6-6038-E38E-1BB01C9EE4D6}"/>
          </ac:spMkLst>
        </pc:spChg>
        <pc:spChg chg="mod">
          <ac:chgData name="Roof Tito Anggoro, A." userId="f1eb49fa-0b14-4213-8fb4-04d4c71a9740" providerId="ADAL" clId="{A79AD77C-0D67-4763-8797-5C9E12BE3416}" dt="2023-02-07T14:46:34.212" v="313" actId="20577"/>
          <ac:spMkLst>
            <pc:docMk/>
            <pc:sldMk cId="1978376182" sldId="293"/>
            <ac:spMk id="305" creationId="{00000000-0000-0000-0000-000000000000}"/>
          </ac:spMkLst>
        </pc:spChg>
        <pc:spChg chg="del">
          <ac:chgData name="Roof Tito Anggoro, A." userId="f1eb49fa-0b14-4213-8fb4-04d4c71a9740" providerId="ADAL" clId="{A79AD77C-0D67-4763-8797-5C9E12BE3416}" dt="2023-02-07T14:46:41.761" v="314" actId="478"/>
          <ac:spMkLst>
            <pc:docMk/>
            <pc:sldMk cId="1978376182" sldId="293"/>
            <ac:spMk id="306" creationId="{00000000-0000-0000-0000-000000000000}"/>
          </ac:spMkLst>
        </pc:spChg>
        <pc:picChg chg="del">
          <ac:chgData name="Roof Tito Anggoro, A." userId="f1eb49fa-0b14-4213-8fb4-04d4c71a9740" providerId="ADAL" clId="{A79AD77C-0D67-4763-8797-5C9E12BE3416}" dt="2023-02-07T14:46:44.134" v="315" actId="478"/>
          <ac:picMkLst>
            <pc:docMk/>
            <pc:sldMk cId="1978376182" sldId="293"/>
            <ac:picMk id="3" creationId="{B79556F4-30EA-F307-8550-0358D426E0FF}"/>
          </ac:picMkLst>
        </pc:picChg>
        <pc:picChg chg="add del mod">
          <ac:chgData name="Roof Tito Anggoro, A." userId="f1eb49fa-0b14-4213-8fb4-04d4c71a9740" providerId="ADAL" clId="{A79AD77C-0D67-4763-8797-5C9E12BE3416}" dt="2023-02-07T15:19:19.679" v="964" actId="478"/>
          <ac:picMkLst>
            <pc:docMk/>
            <pc:sldMk cId="1978376182" sldId="293"/>
            <ac:picMk id="5" creationId="{BF6559D3-4965-1322-9F3B-D43F35A8D7B4}"/>
          </ac:picMkLst>
        </pc:picChg>
        <pc:picChg chg="del">
          <ac:chgData name="Roof Tito Anggoro, A." userId="f1eb49fa-0b14-4213-8fb4-04d4c71a9740" providerId="ADAL" clId="{A79AD77C-0D67-4763-8797-5C9E12BE3416}" dt="2023-02-07T14:46:57.170" v="316" actId="478"/>
          <ac:picMkLst>
            <pc:docMk/>
            <pc:sldMk cId="1978376182" sldId="293"/>
            <ac:picMk id="6" creationId="{B4715B9E-F871-0AD1-76D0-C21E44E2C5B0}"/>
          </ac:picMkLst>
        </pc:picChg>
        <pc:picChg chg="add del mod">
          <ac:chgData name="Roof Tito Anggoro, A." userId="f1eb49fa-0b14-4213-8fb4-04d4c71a9740" providerId="ADAL" clId="{A79AD77C-0D67-4763-8797-5C9E12BE3416}" dt="2023-02-07T15:24:45.848" v="978" actId="478"/>
          <ac:picMkLst>
            <pc:docMk/>
            <pc:sldMk cId="1978376182" sldId="293"/>
            <ac:picMk id="8" creationId="{2A9890D8-6DC4-CEC7-314C-76977A1C6497}"/>
          </ac:picMkLst>
        </pc:picChg>
        <pc:picChg chg="add del mod">
          <ac:chgData name="Roof Tito Anggoro, A." userId="f1eb49fa-0b14-4213-8fb4-04d4c71a9740" providerId="ADAL" clId="{A79AD77C-0D67-4763-8797-5C9E12BE3416}" dt="2023-02-07T15:26:54.015" v="1098" actId="478"/>
          <ac:picMkLst>
            <pc:docMk/>
            <pc:sldMk cId="1978376182" sldId="293"/>
            <ac:picMk id="12" creationId="{70326ABE-BADE-383A-87AC-3968E9F6086D}"/>
          </ac:picMkLst>
        </pc:picChg>
        <pc:picChg chg="add del mod">
          <ac:chgData name="Roof Tito Anggoro, A." userId="f1eb49fa-0b14-4213-8fb4-04d4c71a9740" providerId="ADAL" clId="{A79AD77C-0D67-4763-8797-5C9E12BE3416}" dt="2023-02-07T15:26:19.530" v="1092" actId="478"/>
          <ac:picMkLst>
            <pc:docMk/>
            <pc:sldMk cId="1978376182" sldId="293"/>
            <ac:picMk id="17" creationId="{EED73951-5024-922A-3560-F0D1522EC31B}"/>
          </ac:picMkLst>
        </pc:picChg>
        <pc:picChg chg="add mod">
          <ac:chgData name="Roof Tito Anggoro, A." userId="f1eb49fa-0b14-4213-8fb4-04d4c71a9740" providerId="ADAL" clId="{A79AD77C-0D67-4763-8797-5C9E12BE3416}" dt="2023-02-07T15:24:18.211" v="967" actId="1076"/>
          <ac:picMkLst>
            <pc:docMk/>
            <pc:sldMk cId="1978376182" sldId="293"/>
            <ac:picMk id="19" creationId="{D77F40E7-3D51-F310-AEE1-EC3A2555EC22}"/>
          </ac:picMkLst>
        </pc:picChg>
        <pc:picChg chg="add mod ord">
          <ac:chgData name="Roof Tito Anggoro, A." userId="f1eb49fa-0b14-4213-8fb4-04d4c71a9740" providerId="ADAL" clId="{A79AD77C-0D67-4763-8797-5C9E12BE3416}" dt="2023-02-07T15:25:04.037" v="984" actId="1076"/>
          <ac:picMkLst>
            <pc:docMk/>
            <pc:sldMk cId="1978376182" sldId="293"/>
            <ac:picMk id="21" creationId="{74EA069D-48CB-CB29-4B9A-4FE243667072}"/>
          </ac:picMkLst>
        </pc:picChg>
        <pc:picChg chg="add mod">
          <ac:chgData name="Roof Tito Anggoro, A." userId="f1eb49fa-0b14-4213-8fb4-04d4c71a9740" providerId="ADAL" clId="{A79AD77C-0D67-4763-8797-5C9E12BE3416}" dt="2023-02-07T15:27:05.817" v="1104" actId="1076"/>
          <ac:picMkLst>
            <pc:docMk/>
            <pc:sldMk cId="1978376182" sldId="293"/>
            <ac:picMk id="23" creationId="{4A3EB0A7-6B81-263D-1B8B-812CC296E86F}"/>
          </ac:picMkLst>
        </pc:picChg>
        <pc:picChg chg="add mod ord">
          <ac:chgData name="Roof Tito Anggoro, A." userId="f1eb49fa-0b14-4213-8fb4-04d4c71a9740" providerId="ADAL" clId="{A79AD77C-0D67-4763-8797-5C9E12BE3416}" dt="2023-02-07T15:27:03.018" v="1103" actId="167"/>
          <ac:picMkLst>
            <pc:docMk/>
            <pc:sldMk cId="1978376182" sldId="293"/>
            <ac:picMk id="25" creationId="{3520B087-2766-5B6B-AD2B-6BFAF398243C}"/>
          </ac:picMkLst>
        </pc:picChg>
        <pc:cxnChg chg="add del mod">
          <ac:chgData name="Roof Tito Anggoro, A." userId="f1eb49fa-0b14-4213-8fb4-04d4c71a9740" providerId="ADAL" clId="{A79AD77C-0D67-4763-8797-5C9E12BE3416}" dt="2023-02-07T15:59:36.912" v="2085" actId="478"/>
          <ac:cxnSpMkLst>
            <pc:docMk/>
            <pc:sldMk cId="1978376182" sldId="293"/>
            <ac:cxnSpMk id="10" creationId="{2E41718F-0F4C-6E4B-8B77-29A239514EA9}"/>
          </ac:cxnSpMkLst>
        </pc:cxnChg>
        <pc:cxnChg chg="add mod">
          <ac:chgData name="Roof Tito Anggoro, A." userId="f1eb49fa-0b14-4213-8fb4-04d4c71a9740" providerId="ADAL" clId="{A79AD77C-0D67-4763-8797-5C9E12BE3416}" dt="2023-02-07T15:59:37.910" v="2086"/>
          <ac:cxnSpMkLst>
            <pc:docMk/>
            <pc:sldMk cId="1978376182" sldId="293"/>
            <ac:cxnSpMk id="26" creationId="{2563D231-1FBA-D21D-7454-A178BAD228DF}"/>
          </ac:cxnSpMkLst>
        </pc:cxnChg>
      </pc:sldChg>
      <pc:sldChg chg="addSp delSp modSp add mod">
        <pc:chgData name="Roof Tito Anggoro, A." userId="f1eb49fa-0b14-4213-8fb4-04d4c71a9740" providerId="ADAL" clId="{A79AD77C-0D67-4763-8797-5C9E12BE3416}" dt="2023-02-08T03:02:55.505" v="2729" actId="1076"/>
        <pc:sldMkLst>
          <pc:docMk/>
          <pc:sldMk cId="1249153608" sldId="294"/>
        </pc:sldMkLst>
        <pc:spChg chg="mod">
          <ac:chgData name="Roof Tito Anggoro, A." userId="f1eb49fa-0b14-4213-8fb4-04d4c71a9740" providerId="ADAL" clId="{A79AD77C-0D67-4763-8797-5C9E12BE3416}" dt="2023-02-08T03:01:11.089" v="2704" actId="14100"/>
          <ac:spMkLst>
            <pc:docMk/>
            <pc:sldMk cId="1249153608" sldId="294"/>
            <ac:spMk id="4" creationId="{BC14651D-0952-7163-AB90-F64D24878C51}"/>
          </ac:spMkLst>
        </pc:spChg>
        <pc:spChg chg="mod">
          <ac:chgData name="Roof Tito Anggoro, A." userId="f1eb49fa-0b14-4213-8fb4-04d4c71a9740" providerId="ADAL" clId="{A79AD77C-0D67-4763-8797-5C9E12BE3416}" dt="2023-02-08T03:02:05.477" v="2716" actId="14100"/>
          <ac:spMkLst>
            <pc:docMk/>
            <pc:sldMk cId="1249153608" sldId="294"/>
            <ac:spMk id="9" creationId="{2598BF9E-F5B8-A59C-0BDA-0EE9C227A1B5}"/>
          </ac:spMkLst>
        </pc:spChg>
        <pc:spChg chg="mod">
          <ac:chgData name="Roof Tito Anggoro, A." userId="f1eb49fa-0b14-4213-8fb4-04d4c71a9740" providerId="ADAL" clId="{A79AD77C-0D67-4763-8797-5C9E12BE3416}" dt="2023-02-08T03:02:12.909" v="2721" actId="20577"/>
          <ac:spMkLst>
            <pc:docMk/>
            <pc:sldMk cId="1249153608" sldId="294"/>
            <ac:spMk id="15" creationId="{32E02976-F0A6-6038-E38E-1BB01C9EE4D6}"/>
          </ac:spMkLst>
        </pc:spChg>
        <pc:spChg chg="mod">
          <ac:chgData name="Roof Tito Anggoro, A." userId="f1eb49fa-0b14-4213-8fb4-04d4c71a9740" providerId="ADAL" clId="{A79AD77C-0D67-4763-8797-5C9E12BE3416}" dt="2023-02-07T14:55:35.069" v="752" actId="20577"/>
          <ac:spMkLst>
            <pc:docMk/>
            <pc:sldMk cId="1249153608" sldId="294"/>
            <ac:spMk id="305" creationId="{00000000-0000-0000-0000-000000000000}"/>
          </ac:spMkLst>
        </pc:spChg>
        <pc:picChg chg="add mod ord">
          <ac:chgData name="Roof Tito Anggoro, A." userId="f1eb49fa-0b14-4213-8fb4-04d4c71a9740" providerId="ADAL" clId="{A79AD77C-0D67-4763-8797-5C9E12BE3416}" dt="2023-02-08T03:00:43.960" v="2697" actId="167"/>
          <ac:picMkLst>
            <pc:docMk/>
            <pc:sldMk cId="1249153608" sldId="294"/>
            <ac:picMk id="3" creationId="{0FDD41D5-DFEE-4DCB-BA5A-58B35276A6DC}"/>
          </ac:picMkLst>
        </pc:picChg>
        <pc:picChg chg="add del mod">
          <ac:chgData name="Roof Tito Anggoro, A." userId="f1eb49fa-0b14-4213-8fb4-04d4c71a9740" providerId="ADAL" clId="{A79AD77C-0D67-4763-8797-5C9E12BE3416}" dt="2023-02-07T14:56:47.068" v="757" actId="22"/>
          <ac:picMkLst>
            <pc:docMk/>
            <pc:sldMk cId="1249153608" sldId="294"/>
            <ac:picMk id="3" creationId="{E79796E7-C36E-6A04-879A-DC7AF58FDA52}"/>
          </ac:picMkLst>
        </pc:picChg>
        <pc:picChg chg="del">
          <ac:chgData name="Roof Tito Anggoro, A." userId="f1eb49fa-0b14-4213-8fb4-04d4c71a9740" providerId="ADAL" clId="{A79AD77C-0D67-4763-8797-5C9E12BE3416}" dt="2023-02-07T15:34:27.191" v="1107" actId="478"/>
          <ac:picMkLst>
            <pc:docMk/>
            <pc:sldMk cId="1249153608" sldId="294"/>
            <ac:picMk id="5" creationId="{BF6559D3-4965-1322-9F3B-D43F35A8D7B4}"/>
          </ac:picMkLst>
        </pc:picChg>
        <pc:picChg chg="add mod ord">
          <ac:chgData name="Roof Tito Anggoro, A." userId="f1eb49fa-0b14-4213-8fb4-04d4c71a9740" providerId="ADAL" clId="{A79AD77C-0D67-4763-8797-5C9E12BE3416}" dt="2023-02-08T03:01:53.010" v="2712" actId="14100"/>
          <ac:picMkLst>
            <pc:docMk/>
            <pc:sldMk cId="1249153608" sldId="294"/>
            <ac:picMk id="6" creationId="{08FCC4F5-21E5-9C56-8ED8-1BDC4904DFD2}"/>
          </ac:picMkLst>
        </pc:picChg>
        <pc:picChg chg="add del mod ord">
          <ac:chgData name="Roof Tito Anggoro, A." userId="f1eb49fa-0b14-4213-8fb4-04d4c71a9740" providerId="ADAL" clId="{A79AD77C-0D67-4763-8797-5C9E12BE3416}" dt="2023-02-07T15:36:42.179" v="1119" actId="478"/>
          <ac:picMkLst>
            <pc:docMk/>
            <pc:sldMk cId="1249153608" sldId="294"/>
            <ac:picMk id="7" creationId="{B08BA9EA-56FD-6F26-C70A-26D411E7300A}"/>
          </ac:picMkLst>
        </pc:picChg>
        <pc:picChg chg="del mod">
          <ac:chgData name="Roof Tito Anggoro, A." userId="f1eb49fa-0b14-4213-8fb4-04d4c71a9740" providerId="ADAL" clId="{A79AD77C-0D67-4763-8797-5C9E12BE3416}" dt="2023-02-07T15:00:34.695" v="963" actId="478"/>
          <ac:picMkLst>
            <pc:docMk/>
            <pc:sldMk cId="1249153608" sldId="294"/>
            <ac:picMk id="8" creationId="{2A9890D8-6DC4-CEC7-314C-76977A1C6497}"/>
          </ac:picMkLst>
        </pc:picChg>
        <pc:picChg chg="add mod ord">
          <ac:chgData name="Roof Tito Anggoro, A." userId="f1eb49fa-0b14-4213-8fb4-04d4c71a9740" providerId="ADAL" clId="{A79AD77C-0D67-4763-8797-5C9E12BE3416}" dt="2023-02-08T03:02:35.992" v="2725" actId="167"/>
          <ac:picMkLst>
            <pc:docMk/>
            <pc:sldMk cId="1249153608" sldId="294"/>
            <ac:picMk id="8" creationId="{D18F18A9-17C9-CD53-3B3B-5C91F0DD5EC6}"/>
          </ac:picMkLst>
        </pc:picChg>
        <pc:picChg chg="add mod">
          <ac:chgData name="Roof Tito Anggoro, A." userId="f1eb49fa-0b14-4213-8fb4-04d4c71a9740" providerId="ADAL" clId="{A79AD77C-0D67-4763-8797-5C9E12BE3416}" dt="2023-02-08T03:02:55.505" v="2729" actId="1076"/>
          <ac:picMkLst>
            <pc:docMk/>
            <pc:sldMk cId="1249153608" sldId="294"/>
            <ac:picMk id="12" creationId="{0CF19854-E658-6C85-58AB-81AB2D0C6AAE}"/>
          </ac:picMkLst>
        </pc:picChg>
        <pc:picChg chg="add del">
          <ac:chgData name="Roof Tito Anggoro, A." userId="f1eb49fa-0b14-4213-8fb4-04d4c71a9740" providerId="ADAL" clId="{A79AD77C-0D67-4763-8797-5C9E12BE3416}" dt="2023-02-07T14:57:01.303" v="763" actId="478"/>
          <ac:picMkLst>
            <pc:docMk/>
            <pc:sldMk cId="1249153608" sldId="294"/>
            <ac:picMk id="12" creationId="{70326ABE-BADE-383A-87AC-3968E9F6086D}"/>
          </ac:picMkLst>
        </pc:picChg>
        <pc:picChg chg="add del mod">
          <ac:chgData name="Roof Tito Anggoro, A." userId="f1eb49fa-0b14-4213-8fb4-04d4c71a9740" providerId="ADAL" clId="{A79AD77C-0D67-4763-8797-5C9E12BE3416}" dt="2023-02-07T15:36:53.700" v="1125" actId="478"/>
          <ac:picMkLst>
            <pc:docMk/>
            <pc:sldMk cId="1249153608" sldId="294"/>
            <ac:picMk id="16" creationId="{DB9AC875-7B17-E5E3-055C-99A0F2B38C04}"/>
          </ac:picMkLst>
        </pc:picChg>
        <pc:picChg chg="del">
          <ac:chgData name="Roof Tito Anggoro, A." userId="f1eb49fa-0b14-4213-8fb4-04d4c71a9740" providerId="ADAL" clId="{A79AD77C-0D67-4763-8797-5C9E12BE3416}" dt="2023-02-07T14:57:03.243" v="764" actId="478"/>
          <ac:picMkLst>
            <pc:docMk/>
            <pc:sldMk cId="1249153608" sldId="294"/>
            <ac:picMk id="17" creationId="{EED73951-5024-922A-3560-F0D1522EC31B}"/>
          </ac:picMkLst>
        </pc:picChg>
        <pc:picChg chg="add del mod">
          <ac:chgData name="Roof Tito Anggoro, A." userId="f1eb49fa-0b14-4213-8fb4-04d4c71a9740" providerId="ADAL" clId="{A79AD77C-0D67-4763-8797-5C9E12BE3416}" dt="2023-02-08T03:00:45.299" v="2698" actId="478"/>
          <ac:picMkLst>
            <pc:docMk/>
            <pc:sldMk cId="1249153608" sldId="294"/>
            <ac:picMk id="19" creationId="{EC3ABC57-5797-9BB7-1273-0E56882C5781}"/>
          </ac:picMkLst>
        </pc:picChg>
        <pc:picChg chg="add del mod ord">
          <ac:chgData name="Roof Tito Anggoro, A." userId="f1eb49fa-0b14-4213-8fb4-04d4c71a9740" providerId="ADAL" clId="{A79AD77C-0D67-4763-8797-5C9E12BE3416}" dt="2023-02-08T03:01:43.199" v="2709" actId="478"/>
          <ac:picMkLst>
            <pc:docMk/>
            <pc:sldMk cId="1249153608" sldId="294"/>
            <ac:picMk id="21" creationId="{B02EE8CD-AA9D-BE1D-C963-F9D46455AACC}"/>
          </ac:picMkLst>
        </pc:picChg>
        <pc:picChg chg="add del mod">
          <ac:chgData name="Roof Tito Anggoro, A." userId="f1eb49fa-0b14-4213-8fb4-04d4c71a9740" providerId="ADAL" clId="{A79AD77C-0D67-4763-8797-5C9E12BE3416}" dt="2023-02-08T03:02:39.428" v="2727" actId="478"/>
          <ac:picMkLst>
            <pc:docMk/>
            <pc:sldMk cId="1249153608" sldId="294"/>
            <ac:picMk id="23" creationId="{14D1C544-C958-FD9D-99EB-95C48245C7FD}"/>
          </ac:picMkLst>
        </pc:picChg>
        <pc:picChg chg="add del mod ord">
          <ac:chgData name="Roof Tito Anggoro, A." userId="f1eb49fa-0b14-4213-8fb4-04d4c71a9740" providerId="ADAL" clId="{A79AD77C-0D67-4763-8797-5C9E12BE3416}" dt="2023-02-08T03:02:37.297" v="2726" actId="478"/>
          <ac:picMkLst>
            <pc:docMk/>
            <pc:sldMk cId="1249153608" sldId="294"/>
            <ac:picMk id="25" creationId="{4C6CAB41-4C0B-5F3F-0332-76FB51B64DB7}"/>
          </ac:picMkLst>
        </pc:picChg>
        <pc:cxnChg chg="mod">
          <ac:chgData name="Roof Tito Anggoro, A." userId="f1eb49fa-0b14-4213-8fb4-04d4c71a9740" providerId="ADAL" clId="{A79AD77C-0D67-4763-8797-5C9E12BE3416}" dt="2023-02-07T15:59:33.186" v="2084" actId="1076"/>
          <ac:cxnSpMkLst>
            <pc:docMk/>
            <pc:sldMk cId="1249153608" sldId="294"/>
            <ac:cxnSpMk id="10" creationId="{2E41718F-0F4C-6E4B-8B77-29A239514EA9}"/>
          </ac:cxnSpMkLst>
        </pc:cxnChg>
      </pc:sldChg>
      <pc:sldChg chg="delSp modSp add mod">
        <pc:chgData name="Roof Tito Anggoro, A." userId="f1eb49fa-0b14-4213-8fb4-04d4c71a9740" providerId="ADAL" clId="{A79AD77C-0D67-4763-8797-5C9E12BE3416}" dt="2023-02-07T16:12:18.526" v="2693" actId="313"/>
        <pc:sldMkLst>
          <pc:docMk/>
          <pc:sldMk cId="2591514176" sldId="295"/>
        </pc:sldMkLst>
        <pc:spChg chg="del">
          <ac:chgData name="Roof Tito Anggoro, A." userId="f1eb49fa-0b14-4213-8fb4-04d4c71a9740" providerId="ADAL" clId="{A79AD77C-0D67-4763-8797-5C9E12BE3416}" dt="2023-02-07T16:08:29.004" v="2275" actId="478"/>
          <ac:spMkLst>
            <pc:docMk/>
            <pc:sldMk cId="2591514176" sldId="295"/>
            <ac:spMk id="4" creationId="{0FA991B5-C337-4FC3-826D-F64D401CC8EB}"/>
          </ac:spMkLst>
        </pc:spChg>
        <pc:spChg chg="del">
          <ac:chgData name="Roof Tito Anggoro, A." userId="f1eb49fa-0b14-4213-8fb4-04d4c71a9740" providerId="ADAL" clId="{A79AD77C-0D67-4763-8797-5C9E12BE3416}" dt="2023-02-07T16:08:29.004" v="2275" actId="478"/>
          <ac:spMkLst>
            <pc:docMk/>
            <pc:sldMk cId="2591514176" sldId="295"/>
            <ac:spMk id="5" creationId="{2508A92C-DF13-7C90-5708-1883A740D3F2}"/>
          </ac:spMkLst>
        </pc:spChg>
        <pc:spChg chg="mod">
          <ac:chgData name="Roof Tito Anggoro, A." userId="f1eb49fa-0b14-4213-8fb4-04d4c71a9740" providerId="ADAL" clId="{A79AD77C-0D67-4763-8797-5C9E12BE3416}" dt="2023-02-07T16:12:18.526" v="2693" actId="313"/>
          <ac:spMkLst>
            <pc:docMk/>
            <pc:sldMk cId="2591514176" sldId="295"/>
            <ac:spMk id="6" creationId="{C0AF3AE5-8DE4-1027-35BF-C7B1529AA79C}"/>
          </ac:spMkLst>
        </pc:spChg>
        <pc:spChg chg="mod">
          <ac:chgData name="Roof Tito Anggoro, A." userId="f1eb49fa-0b14-4213-8fb4-04d4c71a9740" providerId="ADAL" clId="{A79AD77C-0D67-4763-8797-5C9E12BE3416}" dt="2023-02-07T16:08:17.768" v="2274" actId="20577"/>
          <ac:spMkLst>
            <pc:docMk/>
            <pc:sldMk cId="2591514176" sldId="295"/>
            <ac:spMk id="389" creationId="{00000000-0000-0000-0000-000000000000}"/>
          </ac:spMkLst>
        </pc:spChg>
        <pc:picChg chg="del">
          <ac:chgData name="Roof Tito Anggoro, A." userId="f1eb49fa-0b14-4213-8fb4-04d4c71a9740" providerId="ADAL" clId="{A79AD77C-0D67-4763-8797-5C9E12BE3416}" dt="2023-02-07T16:08:29.004" v="2275" actId="478"/>
          <ac:picMkLst>
            <pc:docMk/>
            <pc:sldMk cId="2591514176" sldId="295"/>
            <ac:picMk id="2" creationId="{18B0E554-6D26-1456-56E7-42F986050BA8}"/>
          </ac:picMkLst>
        </pc:picChg>
        <pc:picChg chg="del">
          <ac:chgData name="Roof Tito Anggoro, A." userId="f1eb49fa-0b14-4213-8fb4-04d4c71a9740" providerId="ADAL" clId="{A79AD77C-0D67-4763-8797-5C9E12BE3416}" dt="2023-02-07T16:08:29.004" v="2275" actId="478"/>
          <ac:picMkLst>
            <pc:docMk/>
            <pc:sldMk cId="2591514176" sldId="295"/>
            <ac:picMk id="3" creationId="{16A411EF-8466-6677-9625-C3F576774B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430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2337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1087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023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563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008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 name="Google Shape;94;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5" name="Google Shape;95;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96" name="Google Shape;96;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327171"/>
            <a:chOff x="1352101" y="2247783"/>
            <a:chExt cx="9487800" cy="1327171"/>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Pharmacy Sales Profit Prediction</a:t>
              </a:r>
              <a:endParaRPr sz="140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530472"/>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Introduction to Machine Learning Course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Features - Preprocessing</a:t>
            </a:r>
            <a:endParaRPr dirty="0"/>
          </a:p>
        </p:txBody>
      </p:sp>
      <p:pic>
        <p:nvPicPr>
          <p:cNvPr id="3" name="Picture 2">
            <a:extLst>
              <a:ext uri="{FF2B5EF4-FFF2-40B4-BE49-F238E27FC236}">
                <a16:creationId xmlns:a16="http://schemas.microsoft.com/office/drawing/2014/main" id="{D962AF56-794C-59E9-3523-03323AE94158}"/>
              </a:ext>
            </a:extLst>
          </p:cNvPr>
          <p:cNvPicPr>
            <a:picLocks noChangeAspect="1"/>
          </p:cNvPicPr>
          <p:nvPr/>
        </p:nvPicPr>
        <p:blipFill>
          <a:blip r:embed="rId3"/>
          <a:stretch>
            <a:fillRect/>
          </a:stretch>
        </p:blipFill>
        <p:spPr>
          <a:xfrm>
            <a:off x="322194" y="1872996"/>
            <a:ext cx="3439005" cy="2019582"/>
          </a:xfrm>
          <a:prstGeom prst="rect">
            <a:avLst/>
          </a:prstGeom>
        </p:spPr>
      </p:pic>
      <p:pic>
        <p:nvPicPr>
          <p:cNvPr id="5" name="Picture 4">
            <a:extLst>
              <a:ext uri="{FF2B5EF4-FFF2-40B4-BE49-F238E27FC236}">
                <a16:creationId xmlns:a16="http://schemas.microsoft.com/office/drawing/2014/main" id="{0AFAA3E0-6358-1F47-E487-020021374B57}"/>
              </a:ext>
            </a:extLst>
          </p:cNvPr>
          <p:cNvPicPr>
            <a:picLocks noChangeAspect="1"/>
          </p:cNvPicPr>
          <p:nvPr/>
        </p:nvPicPr>
        <p:blipFill>
          <a:blip r:embed="rId4"/>
          <a:stretch>
            <a:fillRect/>
          </a:stretch>
        </p:blipFill>
        <p:spPr>
          <a:xfrm>
            <a:off x="3942199" y="1872996"/>
            <a:ext cx="4163006" cy="1162212"/>
          </a:xfrm>
          <a:prstGeom prst="rect">
            <a:avLst/>
          </a:prstGeom>
        </p:spPr>
      </p:pic>
      <p:pic>
        <p:nvPicPr>
          <p:cNvPr id="7" name="Picture 6">
            <a:extLst>
              <a:ext uri="{FF2B5EF4-FFF2-40B4-BE49-F238E27FC236}">
                <a16:creationId xmlns:a16="http://schemas.microsoft.com/office/drawing/2014/main" id="{D08F894B-6A1D-9760-9701-03520EE90CAE}"/>
              </a:ext>
            </a:extLst>
          </p:cNvPr>
          <p:cNvPicPr>
            <a:picLocks noChangeAspect="1"/>
          </p:cNvPicPr>
          <p:nvPr/>
        </p:nvPicPr>
        <p:blipFill>
          <a:blip r:embed="rId5"/>
          <a:stretch>
            <a:fillRect/>
          </a:stretch>
        </p:blipFill>
        <p:spPr>
          <a:xfrm>
            <a:off x="8286205" y="1872996"/>
            <a:ext cx="3905795" cy="676369"/>
          </a:xfrm>
          <a:prstGeom prst="rect">
            <a:avLst/>
          </a:prstGeom>
        </p:spPr>
      </p:pic>
      <p:pic>
        <p:nvPicPr>
          <p:cNvPr id="9" name="Picture 8">
            <a:extLst>
              <a:ext uri="{FF2B5EF4-FFF2-40B4-BE49-F238E27FC236}">
                <a16:creationId xmlns:a16="http://schemas.microsoft.com/office/drawing/2014/main" id="{8E42C541-068D-364A-139E-3EB86D2068E2}"/>
              </a:ext>
            </a:extLst>
          </p:cNvPr>
          <p:cNvPicPr>
            <a:picLocks noChangeAspect="1"/>
          </p:cNvPicPr>
          <p:nvPr/>
        </p:nvPicPr>
        <p:blipFill>
          <a:blip r:embed="rId6"/>
          <a:stretch>
            <a:fillRect/>
          </a:stretch>
        </p:blipFill>
        <p:spPr>
          <a:xfrm>
            <a:off x="8286205" y="2549365"/>
            <a:ext cx="3248478" cy="838317"/>
          </a:xfrm>
          <a:prstGeom prst="rect">
            <a:avLst/>
          </a:prstGeom>
        </p:spPr>
      </p:pic>
      <p:sp>
        <p:nvSpPr>
          <p:cNvPr id="10" name="Google Shape;252;g1451da43991_0_5">
            <a:extLst>
              <a:ext uri="{FF2B5EF4-FFF2-40B4-BE49-F238E27FC236}">
                <a16:creationId xmlns:a16="http://schemas.microsoft.com/office/drawing/2014/main" id="{233F49E0-BA8F-02DD-DE3E-511493115944}"/>
              </a:ext>
            </a:extLst>
          </p:cNvPr>
          <p:cNvSpPr txBox="1"/>
          <p:nvPr/>
        </p:nvSpPr>
        <p:spPr>
          <a:xfrm>
            <a:off x="527934" y="4226991"/>
            <a:ext cx="3074802" cy="83095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1. Extract Data Input and Output. In our case “Profit” is the output data</a:t>
            </a:r>
            <a:endParaRPr sz="1600" dirty="0">
              <a:solidFill>
                <a:srgbClr val="103864"/>
              </a:solidFill>
              <a:latin typeface="Sora"/>
              <a:ea typeface="Sora"/>
              <a:cs typeface="Sora"/>
              <a:sym typeface="Sora"/>
            </a:endParaRPr>
          </a:p>
        </p:txBody>
      </p:sp>
      <p:sp>
        <p:nvSpPr>
          <p:cNvPr id="11" name="Google Shape;252;g1451da43991_0_5">
            <a:extLst>
              <a:ext uri="{FF2B5EF4-FFF2-40B4-BE49-F238E27FC236}">
                <a16:creationId xmlns:a16="http://schemas.microsoft.com/office/drawing/2014/main" id="{9F3AE2F0-FFF6-3913-4AEA-283F7480C252}"/>
              </a:ext>
            </a:extLst>
          </p:cNvPr>
          <p:cNvSpPr txBox="1"/>
          <p:nvPr/>
        </p:nvSpPr>
        <p:spPr>
          <a:xfrm>
            <a:off x="4486301" y="4229306"/>
            <a:ext cx="3074802" cy="83095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2. Split Train and Test Data. Train test split is 70:30, following reference paper</a:t>
            </a:r>
            <a:endParaRPr sz="1600" dirty="0">
              <a:solidFill>
                <a:srgbClr val="103864"/>
              </a:solidFill>
              <a:latin typeface="Sora"/>
              <a:ea typeface="Sora"/>
              <a:cs typeface="Sora"/>
              <a:sym typeface="Sora"/>
            </a:endParaRPr>
          </a:p>
        </p:txBody>
      </p:sp>
      <p:sp>
        <p:nvSpPr>
          <p:cNvPr id="12" name="Google Shape;252;g1451da43991_0_5">
            <a:extLst>
              <a:ext uri="{FF2B5EF4-FFF2-40B4-BE49-F238E27FC236}">
                <a16:creationId xmlns:a16="http://schemas.microsoft.com/office/drawing/2014/main" id="{123FDB1C-7ADC-1140-25D3-C2351D7436E0}"/>
              </a:ext>
            </a:extLst>
          </p:cNvPr>
          <p:cNvSpPr txBox="1"/>
          <p:nvPr/>
        </p:nvSpPr>
        <p:spPr>
          <a:xfrm>
            <a:off x="8701701" y="4226991"/>
            <a:ext cx="3074802" cy="83095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3. Split Categorical &amp; Numerical Data. Each data has its own treatment</a:t>
            </a:r>
          </a:p>
        </p:txBody>
      </p:sp>
      <p:cxnSp>
        <p:nvCxnSpPr>
          <p:cNvPr id="13" name="Google Shape;106;p73">
            <a:extLst>
              <a:ext uri="{FF2B5EF4-FFF2-40B4-BE49-F238E27FC236}">
                <a16:creationId xmlns:a16="http://schemas.microsoft.com/office/drawing/2014/main" id="{6B542D0D-E010-2CE9-A04C-E579EB6E46CE}"/>
              </a:ext>
            </a:extLst>
          </p:cNvPr>
          <p:cNvCxnSpPr>
            <a:cxnSpLocks/>
          </p:cNvCxnSpPr>
          <p:nvPr/>
        </p:nvCxnSpPr>
        <p:spPr>
          <a:xfrm>
            <a:off x="704188" y="4136341"/>
            <a:ext cx="2093876" cy="0"/>
          </a:xfrm>
          <a:prstGeom prst="straightConnector1">
            <a:avLst/>
          </a:prstGeom>
          <a:noFill/>
          <a:ln w="28575" cap="flat" cmpd="sng">
            <a:solidFill>
              <a:srgbClr val="F3C145"/>
            </a:solidFill>
            <a:prstDash val="solid"/>
            <a:miter lim="800000"/>
            <a:headEnd type="none" w="sm" len="sm"/>
            <a:tailEnd type="none" w="sm" len="sm"/>
          </a:ln>
        </p:spPr>
      </p:cxnSp>
      <p:cxnSp>
        <p:nvCxnSpPr>
          <p:cNvPr id="16" name="Google Shape;106;p73">
            <a:extLst>
              <a:ext uri="{FF2B5EF4-FFF2-40B4-BE49-F238E27FC236}">
                <a16:creationId xmlns:a16="http://schemas.microsoft.com/office/drawing/2014/main" id="{1FD84ED9-A05D-DEF5-24C2-DB37FA330722}"/>
              </a:ext>
            </a:extLst>
          </p:cNvPr>
          <p:cNvCxnSpPr>
            <a:cxnSpLocks/>
          </p:cNvCxnSpPr>
          <p:nvPr/>
        </p:nvCxnSpPr>
        <p:spPr>
          <a:xfrm>
            <a:off x="4651348" y="4136341"/>
            <a:ext cx="2093876" cy="0"/>
          </a:xfrm>
          <a:prstGeom prst="straightConnector1">
            <a:avLst/>
          </a:prstGeom>
          <a:noFill/>
          <a:ln w="28575" cap="flat" cmpd="sng">
            <a:solidFill>
              <a:srgbClr val="F3C145"/>
            </a:solidFill>
            <a:prstDash val="solid"/>
            <a:miter lim="800000"/>
            <a:headEnd type="none" w="sm" len="sm"/>
            <a:tailEnd type="none" w="sm" len="sm"/>
          </a:ln>
        </p:spPr>
      </p:cxnSp>
      <p:cxnSp>
        <p:nvCxnSpPr>
          <p:cNvPr id="17" name="Google Shape;106;p73">
            <a:extLst>
              <a:ext uri="{FF2B5EF4-FFF2-40B4-BE49-F238E27FC236}">
                <a16:creationId xmlns:a16="http://schemas.microsoft.com/office/drawing/2014/main" id="{1CF6A39D-154B-3468-DFB1-03875ACB20B5}"/>
              </a:ext>
            </a:extLst>
          </p:cNvPr>
          <p:cNvCxnSpPr>
            <a:cxnSpLocks/>
          </p:cNvCxnSpPr>
          <p:nvPr/>
        </p:nvCxnSpPr>
        <p:spPr>
          <a:xfrm>
            <a:off x="8872828" y="4148153"/>
            <a:ext cx="2093876"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Features - Preprocessing</a:t>
            </a:r>
            <a:endParaRPr dirty="0"/>
          </a:p>
        </p:txBody>
      </p:sp>
      <p:sp>
        <p:nvSpPr>
          <p:cNvPr id="10" name="Google Shape;252;g1451da43991_0_5">
            <a:extLst>
              <a:ext uri="{FF2B5EF4-FFF2-40B4-BE49-F238E27FC236}">
                <a16:creationId xmlns:a16="http://schemas.microsoft.com/office/drawing/2014/main" id="{233F49E0-BA8F-02DD-DE3E-511493115944}"/>
              </a:ext>
            </a:extLst>
          </p:cNvPr>
          <p:cNvSpPr txBox="1"/>
          <p:nvPr/>
        </p:nvSpPr>
        <p:spPr>
          <a:xfrm>
            <a:off x="2355462" y="4474128"/>
            <a:ext cx="3849842" cy="83095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4. Imputer data for numerical data (using median) and categorical data (using “unknown”)</a:t>
            </a:r>
            <a:endParaRPr sz="1600" dirty="0">
              <a:solidFill>
                <a:srgbClr val="103864"/>
              </a:solidFill>
              <a:latin typeface="Sora"/>
              <a:ea typeface="Sora"/>
              <a:cs typeface="Sora"/>
              <a:sym typeface="Sora"/>
            </a:endParaRPr>
          </a:p>
        </p:txBody>
      </p:sp>
      <p:sp>
        <p:nvSpPr>
          <p:cNvPr id="12" name="Google Shape;252;g1451da43991_0_5">
            <a:extLst>
              <a:ext uri="{FF2B5EF4-FFF2-40B4-BE49-F238E27FC236}">
                <a16:creationId xmlns:a16="http://schemas.microsoft.com/office/drawing/2014/main" id="{123FDB1C-7ADC-1140-25D3-C2351D7436E0}"/>
              </a:ext>
            </a:extLst>
          </p:cNvPr>
          <p:cNvSpPr txBox="1"/>
          <p:nvPr/>
        </p:nvSpPr>
        <p:spPr>
          <a:xfrm>
            <a:off x="8302752" y="4474128"/>
            <a:ext cx="3402301" cy="83095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5. Label Encoder for categorical data, make categorical data to numerical</a:t>
            </a:r>
            <a:endParaRPr sz="1600" dirty="0">
              <a:solidFill>
                <a:srgbClr val="103864"/>
              </a:solidFill>
              <a:latin typeface="Sora"/>
              <a:ea typeface="Sora"/>
              <a:cs typeface="Sora"/>
              <a:sym typeface="Sora"/>
            </a:endParaRPr>
          </a:p>
        </p:txBody>
      </p:sp>
      <p:pic>
        <p:nvPicPr>
          <p:cNvPr id="4" name="Picture 3">
            <a:extLst>
              <a:ext uri="{FF2B5EF4-FFF2-40B4-BE49-F238E27FC236}">
                <a16:creationId xmlns:a16="http://schemas.microsoft.com/office/drawing/2014/main" id="{00C2C3CC-EE85-9F76-E43E-AE538DB89DC2}"/>
              </a:ext>
            </a:extLst>
          </p:cNvPr>
          <p:cNvPicPr>
            <a:picLocks noChangeAspect="1"/>
          </p:cNvPicPr>
          <p:nvPr/>
        </p:nvPicPr>
        <p:blipFill rotWithShape="1">
          <a:blip r:embed="rId3"/>
          <a:srcRect b="46822"/>
          <a:stretch/>
        </p:blipFill>
        <p:spPr>
          <a:xfrm>
            <a:off x="419159" y="1653500"/>
            <a:ext cx="3486637" cy="2573491"/>
          </a:xfrm>
          <a:prstGeom prst="rect">
            <a:avLst/>
          </a:prstGeom>
        </p:spPr>
      </p:pic>
      <p:pic>
        <p:nvPicPr>
          <p:cNvPr id="6" name="Picture 5">
            <a:extLst>
              <a:ext uri="{FF2B5EF4-FFF2-40B4-BE49-F238E27FC236}">
                <a16:creationId xmlns:a16="http://schemas.microsoft.com/office/drawing/2014/main" id="{385BBBB9-6A5A-E27D-B757-BF22F266EE31}"/>
              </a:ext>
            </a:extLst>
          </p:cNvPr>
          <p:cNvPicPr>
            <a:picLocks noChangeAspect="1"/>
          </p:cNvPicPr>
          <p:nvPr/>
        </p:nvPicPr>
        <p:blipFill rotWithShape="1">
          <a:blip r:embed="rId3"/>
          <a:srcRect t="53178"/>
          <a:stretch/>
        </p:blipFill>
        <p:spPr>
          <a:xfrm>
            <a:off x="4280383" y="1653500"/>
            <a:ext cx="3486637" cy="2265884"/>
          </a:xfrm>
          <a:prstGeom prst="rect">
            <a:avLst/>
          </a:prstGeom>
        </p:spPr>
      </p:pic>
      <p:pic>
        <p:nvPicPr>
          <p:cNvPr id="13" name="Picture 12">
            <a:extLst>
              <a:ext uri="{FF2B5EF4-FFF2-40B4-BE49-F238E27FC236}">
                <a16:creationId xmlns:a16="http://schemas.microsoft.com/office/drawing/2014/main" id="{D91C8D25-3589-2D4E-8887-71F9E0CBA8C0}"/>
              </a:ext>
            </a:extLst>
          </p:cNvPr>
          <p:cNvPicPr>
            <a:picLocks noChangeAspect="1"/>
          </p:cNvPicPr>
          <p:nvPr/>
        </p:nvPicPr>
        <p:blipFill>
          <a:blip r:embed="rId4"/>
          <a:stretch>
            <a:fillRect/>
          </a:stretch>
        </p:blipFill>
        <p:spPr>
          <a:xfrm>
            <a:off x="8172093" y="1676235"/>
            <a:ext cx="3753374" cy="2257740"/>
          </a:xfrm>
          <a:prstGeom prst="rect">
            <a:avLst/>
          </a:prstGeom>
        </p:spPr>
      </p:pic>
      <p:cxnSp>
        <p:nvCxnSpPr>
          <p:cNvPr id="14" name="Google Shape;106;p73">
            <a:extLst>
              <a:ext uri="{FF2B5EF4-FFF2-40B4-BE49-F238E27FC236}">
                <a16:creationId xmlns:a16="http://schemas.microsoft.com/office/drawing/2014/main" id="{B7D3887A-4F3F-504D-18CF-19FA204AEA1E}"/>
              </a:ext>
            </a:extLst>
          </p:cNvPr>
          <p:cNvCxnSpPr>
            <a:cxnSpLocks/>
          </p:cNvCxnSpPr>
          <p:nvPr/>
        </p:nvCxnSpPr>
        <p:spPr>
          <a:xfrm>
            <a:off x="2557372" y="4468237"/>
            <a:ext cx="2093876" cy="0"/>
          </a:xfrm>
          <a:prstGeom prst="straightConnector1">
            <a:avLst/>
          </a:prstGeom>
          <a:noFill/>
          <a:ln w="28575" cap="flat" cmpd="sng">
            <a:solidFill>
              <a:srgbClr val="F3C145"/>
            </a:solidFill>
            <a:prstDash val="solid"/>
            <a:miter lim="800000"/>
            <a:headEnd type="none" w="sm" len="sm"/>
            <a:tailEnd type="none" w="sm" len="sm"/>
          </a:ln>
        </p:spPr>
      </p:cxnSp>
      <p:cxnSp>
        <p:nvCxnSpPr>
          <p:cNvPr id="15" name="Google Shape;106;p73">
            <a:extLst>
              <a:ext uri="{FF2B5EF4-FFF2-40B4-BE49-F238E27FC236}">
                <a16:creationId xmlns:a16="http://schemas.microsoft.com/office/drawing/2014/main" id="{47242952-CCBC-E16B-2935-5379E6798F05}"/>
              </a:ext>
            </a:extLst>
          </p:cNvPr>
          <p:cNvCxnSpPr>
            <a:cxnSpLocks/>
          </p:cNvCxnSpPr>
          <p:nvPr/>
        </p:nvCxnSpPr>
        <p:spPr>
          <a:xfrm>
            <a:off x="8479636" y="4468237"/>
            <a:ext cx="2093876"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186700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Features - Preprocessing</a:t>
            </a:r>
            <a:endParaRPr dirty="0"/>
          </a:p>
        </p:txBody>
      </p:sp>
      <p:sp>
        <p:nvSpPr>
          <p:cNvPr id="12" name="Google Shape;252;g1451da43991_0_5">
            <a:extLst>
              <a:ext uri="{FF2B5EF4-FFF2-40B4-BE49-F238E27FC236}">
                <a16:creationId xmlns:a16="http://schemas.microsoft.com/office/drawing/2014/main" id="{123FDB1C-7ADC-1140-25D3-C2351D7436E0}"/>
              </a:ext>
            </a:extLst>
          </p:cNvPr>
          <p:cNvSpPr txBox="1"/>
          <p:nvPr/>
        </p:nvSpPr>
        <p:spPr>
          <a:xfrm>
            <a:off x="486947" y="5114208"/>
            <a:ext cx="3402301" cy="584735"/>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6. Standardize data using standard scaler</a:t>
            </a:r>
            <a:endParaRPr sz="1600" dirty="0">
              <a:solidFill>
                <a:srgbClr val="103864"/>
              </a:solidFill>
              <a:latin typeface="Sora"/>
              <a:ea typeface="Sora"/>
              <a:cs typeface="Sora"/>
              <a:sym typeface="Sora"/>
            </a:endParaRPr>
          </a:p>
        </p:txBody>
      </p:sp>
      <p:cxnSp>
        <p:nvCxnSpPr>
          <p:cNvPr id="15" name="Google Shape;106;p73">
            <a:extLst>
              <a:ext uri="{FF2B5EF4-FFF2-40B4-BE49-F238E27FC236}">
                <a16:creationId xmlns:a16="http://schemas.microsoft.com/office/drawing/2014/main" id="{47242952-CCBC-E16B-2935-5379E6798F05}"/>
              </a:ext>
            </a:extLst>
          </p:cNvPr>
          <p:cNvCxnSpPr>
            <a:cxnSpLocks/>
          </p:cNvCxnSpPr>
          <p:nvPr/>
        </p:nvCxnSpPr>
        <p:spPr>
          <a:xfrm>
            <a:off x="663831" y="5108317"/>
            <a:ext cx="2093876" cy="0"/>
          </a:xfrm>
          <a:prstGeom prst="straightConnector1">
            <a:avLst/>
          </a:prstGeom>
          <a:noFill/>
          <a:ln w="28575" cap="flat" cmpd="sng">
            <a:solidFill>
              <a:srgbClr val="F3C145"/>
            </a:solidFill>
            <a:prstDash val="solid"/>
            <a:miter lim="800000"/>
            <a:headEnd type="none" w="sm" len="sm"/>
            <a:tailEnd type="none" w="sm" len="sm"/>
          </a:ln>
        </p:spPr>
      </p:cxnSp>
      <p:pic>
        <p:nvPicPr>
          <p:cNvPr id="3" name="Picture 2">
            <a:extLst>
              <a:ext uri="{FF2B5EF4-FFF2-40B4-BE49-F238E27FC236}">
                <a16:creationId xmlns:a16="http://schemas.microsoft.com/office/drawing/2014/main" id="{7AB1E0BE-C78C-3FDB-C0F4-EB9174AC6F18}"/>
              </a:ext>
            </a:extLst>
          </p:cNvPr>
          <p:cNvPicPr>
            <a:picLocks noChangeAspect="1"/>
          </p:cNvPicPr>
          <p:nvPr/>
        </p:nvPicPr>
        <p:blipFill>
          <a:blip r:embed="rId3"/>
          <a:stretch>
            <a:fillRect/>
          </a:stretch>
        </p:blipFill>
        <p:spPr>
          <a:xfrm>
            <a:off x="486947" y="1457671"/>
            <a:ext cx="4296375" cy="3229426"/>
          </a:xfrm>
          <a:prstGeom prst="rect">
            <a:avLst/>
          </a:prstGeom>
        </p:spPr>
      </p:pic>
      <p:pic>
        <p:nvPicPr>
          <p:cNvPr id="7" name="Picture 6">
            <a:extLst>
              <a:ext uri="{FF2B5EF4-FFF2-40B4-BE49-F238E27FC236}">
                <a16:creationId xmlns:a16="http://schemas.microsoft.com/office/drawing/2014/main" id="{5C749B1F-AAB7-3AA7-37EF-04CC0A9D14EF}"/>
              </a:ext>
            </a:extLst>
          </p:cNvPr>
          <p:cNvPicPr>
            <a:picLocks noChangeAspect="1"/>
          </p:cNvPicPr>
          <p:nvPr/>
        </p:nvPicPr>
        <p:blipFill>
          <a:blip r:embed="rId4"/>
          <a:stretch>
            <a:fillRect/>
          </a:stretch>
        </p:blipFill>
        <p:spPr>
          <a:xfrm>
            <a:off x="6443261" y="1690825"/>
            <a:ext cx="4201111" cy="4210638"/>
          </a:xfrm>
          <a:prstGeom prst="rect">
            <a:avLst/>
          </a:prstGeom>
        </p:spPr>
      </p:pic>
      <p:sp>
        <p:nvSpPr>
          <p:cNvPr id="8" name="Google Shape;252;g1451da43991_0_5">
            <a:extLst>
              <a:ext uri="{FF2B5EF4-FFF2-40B4-BE49-F238E27FC236}">
                <a16:creationId xmlns:a16="http://schemas.microsoft.com/office/drawing/2014/main" id="{772E0424-773F-F52F-06BC-F09D44DEDD78}"/>
              </a:ext>
            </a:extLst>
          </p:cNvPr>
          <p:cNvSpPr txBox="1"/>
          <p:nvPr/>
        </p:nvSpPr>
        <p:spPr>
          <a:xfrm>
            <a:off x="6315456" y="1106090"/>
            <a:ext cx="3402301" cy="338514"/>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7. Combine all preprocessing </a:t>
            </a:r>
            <a:endParaRPr sz="1600" dirty="0">
              <a:solidFill>
                <a:srgbClr val="103864"/>
              </a:solidFill>
              <a:latin typeface="Sora"/>
              <a:ea typeface="Sora"/>
              <a:cs typeface="Sora"/>
              <a:sym typeface="Sora"/>
            </a:endParaRPr>
          </a:p>
        </p:txBody>
      </p:sp>
      <p:cxnSp>
        <p:nvCxnSpPr>
          <p:cNvPr id="9" name="Google Shape;106;p73">
            <a:extLst>
              <a:ext uri="{FF2B5EF4-FFF2-40B4-BE49-F238E27FC236}">
                <a16:creationId xmlns:a16="http://schemas.microsoft.com/office/drawing/2014/main" id="{E0030E08-2352-AD76-D080-EF0D3F8D2852}"/>
              </a:ext>
            </a:extLst>
          </p:cNvPr>
          <p:cNvCxnSpPr>
            <a:cxnSpLocks/>
          </p:cNvCxnSpPr>
          <p:nvPr/>
        </p:nvCxnSpPr>
        <p:spPr>
          <a:xfrm>
            <a:off x="6492340" y="1100199"/>
            <a:ext cx="2093876"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3593701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Method</a:t>
            </a:r>
            <a:endParaRPr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Decision Tree</a:t>
            </a:r>
            <a:endParaRPr dirty="0"/>
          </a:p>
        </p:txBody>
      </p:sp>
      <p:pic>
        <p:nvPicPr>
          <p:cNvPr id="3" name="Picture 2">
            <a:extLst>
              <a:ext uri="{FF2B5EF4-FFF2-40B4-BE49-F238E27FC236}">
                <a16:creationId xmlns:a16="http://schemas.microsoft.com/office/drawing/2014/main" id="{6CC2BFAB-D1CC-E22C-99D1-19B0B246B118}"/>
              </a:ext>
            </a:extLst>
          </p:cNvPr>
          <p:cNvPicPr>
            <a:picLocks noChangeAspect="1"/>
          </p:cNvPicPr>
          <p:nvPr/>
        </p:nvPicPr>
        <p:blipFill>
          <a:blip r:embed="rId3"/>
          <a:stretch>
            <a:fillRect/>
          </a:stretch>
        </p:blipFill>
        <p:spPr>
          <a:xfrm>
            <a:off x="256950" y="2436732"/>
            <a:ext cx="5462721" cy="2427876"/>
          </a:xfrm>
          <a:prstGeom prst="rect">
            <a:avLst/>
          </a:prstGeom>
        </p:spPr>
      </p:pic>
      <p:sp>
        <p:nvSpPr>
          <p:cNvPr id="4" name="Google Shape;270;g142ad2f6649_0_104">
            <a:extLst>
              <a:ext uri="{FF2B5EF4-FFF2-40B4-BE49-F238E27FC236}">
                <a16:creationId xmlns:a16="http://schemas.microsoft.com/office/drawing/2014/main" id="{8B0E4220-C098-6774-E5A5-8771C79CBB8C}"/>
              </a:ext>
            </a:extLst>
          </p:cNvPr>
          <p:cNvSpPr txBox="1"/>
          <p:nvPr/>
        </p:nvSpPr>
        <p:spPr>
          <a:xfrm>
            <a:off x="5851664" y="2112266"/>
            <a:ext cx="6083386" cy="2862282"/>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2000" dirty="0">
                <a:solidFill>
                  <a:srgbClr val="103864"/>
                </a:solidFill>
                <a:latin typeface="Sora"/>
                <a:ea typeface="Sora"/>
                <a:cs typeface="Sora"/>
                <a:sym typeface="Sora"/>
              </a:rPr>
              <a:t>A decision tree is a </a:t>
            </a:r>
            <a:r>
              <a:rPr lang="en-US" sz="2000" dirty="0">
                <a:solidFill>
                  <a:srgbClr val="103864"/>
                </a:solidFill>
                <a:highlight>
                  <a:srgbClr val="FFFF00"/>
                </a:highlight>
                <a:latin typeface="Sora"/>
                <a:ea typeface="Sora"/>
                <a:cs typeface="Sora"/>
                <a:sym typeface="Sora"/>
              </a:rPr>
              <a:t>tree-like model </a:t>
            </a:r>
            <a:r>
              <a:rPr lang="en-US" sz="2000" dirty="0">
                <a:solidFill>
                  <a:srgbClr val="103864"/>
                </a:solidFill>
                <a:latin typeface="Sora"/>
                <a:ea typeface="Sora"/>
                <a:cs typeface="Sora"/>
                <a:sym typeface="Sora"/>
              </a:rPr>
              <a:t>of decisions and their possible consequences, where each internal node represents a </a:t>
            </a:r>
            <a:r>
              <a:rPr lang="en-US" sz="2000" dirty="0">
                <a:solidFill>
                  <a:srgbClr val="103864"/>
                </a:solidFill>
                <a:highlight>
                  <a:srgbClr val="FFFF00"/>
                </a:highlight>
                <a:latin typeface="Sora"/>
                <a:ea typeface="Sora"/>
                <a:cs typeface="Sora"/>
                <a:sym typeface="Sora"/>
              </a:rPr>
              <a:t>test on an attribute</a:t>
            </a:r>
            <a:r>
              <a:rPr lang="en-US" sz="2000" dirty="0">
                <a:solidFill>
                  <a:srgbClr val="103864"/>
                </a:solidFill>
                <a:latin typeface="Sora"/>
                <a:ea typeface="Sora"/>
                <a:cs typeface="Sora"/>
                <a:sym typeface="Sora"/>
              </a:rPr>
              <a:t>, each branch represents an </a:t>
            </a:r>
            <a:r>
              <a:rPr lang="en-US" sz="2000" dirty="0">
                <a:solidFill>
                  <a:srgbClr val="103864"/>
                </a:solidFill>
                <a:highlight>
                  <a:srgbClr val="FFFF00"/>
                </a:highlight>
                <a:latin typeface="Sora"/>
                <a:ea typeface="Sora"/>
                <a:cs typeface="Sora"/>
                <a:sym typeface="Sora"/>
              </a:rPr>
              <a:t>outcome of the test</a:t>
            </a:r>
            <a:r>
              <a:rPr lang="en-US" sz="2000" dirty="0">
                <a:solidFill>
                  <a:srgbClr val="103864"/>
                </a:solidFill>
                <a:latin typeface="Sora"/>
                <a:ea typeface="Sora"/>
                <a:cs typeface="Sora"/>
                <a:sym typeface="Sora"/>
              </a:rPr>
              <a:t>, and each leaf node represents a </a:t>
            </a:r>
            <a:r>
              <a:rPr lang="en-US" sz="2000" dirty="0">
                <a:solidFill>
                  <a:srgbClr val="103864"/>
                </a:solidFill>
                <a:highlight>
                  <a:srgbClr val="FFFF00"/>
                </a:highlight>
                <a:latin typeface="Sora"/>
                <a:ea typeface="Sora"/>
                <a:cs typeface="Sora"/>
                <a:sym typeface="Sora"/>
              </a:rPr>
              <a:t>class label or a prediction value</a:t>
            </a:r>
            <a:r>
              <a:rPr lang="en-US" sz="2000" dirty="0">
                <a:solidFill>
                  <a:srgbClr val="103864"/>
                </a:solidFill>
                <a:latin typeface="Sora"/>
                <a:ea typeface="Sora"/>
                <a:cs typeface="Sora"/>
                <a:sym typeface="Sora"/>
              </a:rPr>
              <a:t>.</a:t>
            </a:r>
            <a:endParaRPr sz="2000" dirty="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Random Forest</a:t>
            </a:r>
            <a:endParaRPr dirty="0"/>
          </a:p>
        </p:txBody>
      </p:sp>
      <p:pic>
        <p:nvPicPr>
          <p:cNvPr id="2" name="Picture 1">
            <a:extLst>
              <a:ext uri="{FF2B5EF4-FFF2-40B4-BE49-F238E27FC236}">
                <a16:creationId xmlns:a16="http://schemas.microsoft.com/office/drawing/2014/main" id="{767C1B92-43B0-2AE4-6F46-110BA3B20773}"/>
              </a:ext>
            </a:extLst>
          </p:cNvPr>
          <p:cNvPicPr>
            <a:picLocks noChangeAspect="1"/>
          </p:cNvPicPr>
          <p:nvPr/>
        </p:nvPicPr>
        <p:blipFill>
          <a:blip r:embed="rId3"/>
          <a:stretch>
            <a:fillRect/>
          </a:stretch>
        </p:blipFill>
        <p:spPr>
          <a:xfrm>
            <a:off x="6685788" y="1047749"/>
            <a:ext cx="5715000" cy="4762500"/>
          </a:xfrm>
          <a:prstGeom prst="rect">
            <a:avLst/>
          </a:prstGeom>
        </p:spPr>
      </p:pic>
      <p:sp>
        <p:nvSpPr>
          <p:cNvPr id="4" name="Google Shape;270;g142ad2f6649_0_104">
            <a:extLst>
              <a:ext uri="{FF2B5EF4-FFF2-40B4-BE49-F238E27FC236}">
                <a16:creationId xmlns:a16="http://schemas.microsoft.com/office/drawing/2014/main" id="{2C96420B-012B-7F0F-7C38-27E81C1ED319}"/>
              </a:ext>
            </a:extLst>
          </p:cNvPr>
          <p:cNvSpPr txBox="1"/>
          <p:nvPr/>
        </p:nvSpPr>
        <p:spPr>
          <a:xfrm>
            <a:off x="388943" y="1883666"/>
            <a:ext cx="6083386" cy="3323946"/>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2000" dirty="0">
                <a:solidFill>
                  <a:srgbClr val="103864"/>
                </a:solidFill>
                <a:latin typeface="Sora"/>
                <a:ea typeface="Sora"/>
                <a:cs typeface="Sora"/>
                <a:sym typeface="Sora"/>
              </a:rPr>
              <a:t>Random Forest is an </a:t>
            </a:r>
            <a:r>
              <a:rPr lang="en-US" sz="2000" dirty="0">
                <a:solidFill>
                  <a:srgbClr val="103864"/>
                </a:solidFill>
                <a:highlight>
                  <a:srgbClr val="FFFF00"/>
                </a:highlight>
                <a:latin typeface="Sora"/>
                <a:ea typeface="Sora"/>
                <a:cs typeface="Sora"/>
                <a:sym typeface="Sora"/>
              </a:rPr>
              <a:t>ensemble learning method </a:t>
            </a:r>
            <a:r>
              <a:rPr lang="en-US" sz="2000" dirty="0">
                <a:solidFill>
                  <a:srgbClr val="103864"/>
                </a:solidFill>
                <a:latin typeface="Sora"/>
                <a:ea typeface="Sora"/>
                <a:cs typeface="Sora"/>
                <a:sym typeface="Sora"/>
              </a:rPr>
              <a:t>that </a:t>
            </a:r>
            <a:r>
              <a:rPr lang="en-US" sz="2000" dirty="0">
                <a:solidFill>
                  <a:srgbClr val="103864"/>
                </a:solidFill>
                <a:highlight>
                  <a:srgbClr val="FFFF00"/>
                </a:highlight>
                <a:latin typeface="Sora"/>
                <a:ea typeface="Sora"/>
                <a:cs typeface="Sora"/>
                <a:sym typeface="Sora"/>
              </a:rPr>
              <a:t>combines multiple decision trees to create a more robust model</a:t>
            </a:r>
            <a:r>
              <a:rPr lang="en-US" sz="2000" dirty="0">
                <a:solidFill>
                  <a:srgbClr val="103864"/>
                </a:solidFill>
                <a:latin typeface="Sora"/>
                <a:ea typeface="Sora"/>
                <a:cs typeface="Sora"/>
                <a:sym typeface="Sora"/>
              </a:rPr>
              <a:t>. The idea behind random forest is to </a:t>
            </a:r>
            <a:r>
              <a:rPr lang="en-US" sz="2000" dirty="0">
                <a:solidFill>
                  <a:srgbClr val="103864"/>
                </a:solidFill>
                <a:highlight>
                  <a:srgbClr val="FFFF00"/>
                </a:highlight>
                <a:latin typeface="Sora"/>
                <a:ea typeface="Sora"/>
                <a:cs typeface="Sora"/>
                <a:sym typeface="Sora"/>
              </a:rPr>
              <a:t>average</a:t>
            </a:r>
            <a:r>
              <a:rPr lang="en-US" sz="2000" dirty="0">
                <a:solidFill>
                  <a:srgbClr val="103864"/>
                </a:solidFill>
                <a:latin typeface="Sora"/>
                <a:ea typeface="Sora"/>
                <a:cs typeface="Sora"/>
                <a:sym typeface="Sora"/>
              </a:rPr>
              <a:t> the predictions of </a:t>
            </a:r>
            <a:r>
              <a:rPr lang="en-US" sz="2000" dirty="0">
                <a:solidFill>
                  <a:srgbClr val="103864"/>
                </a:solidFill>
                <a:highlight>
                  <a:srgbClr val="FFFF00"/>
                </a:highlight>
                <a:latin typeface="Sora"/>
                <a:ea typeface="Sora"/>
                <a:cs typeface="Sora"/>
                <a:sym typeface="Sora"/>
              </a:rPr>
              <a:t>many individual trees</a:t>
            </a:r>
            <a:r>
              <a:rPr lang="en-US" sz="2000" dirty="0">
                <a:solidFill>
                  <a:srgbClr val="103864"/>
                </a:solidFill>
                <a:latin typeface="Sora"/>
                <a:ea typeface="Sora"/>
                <a:cs typeface="Sora"/>
                <a:sym typeface="Sora"/>
              </a:rPr>
              <a:t>, which reduces overfitting and improves the overall accuracy of the model.</a:t>
            </a:r>
            <a:endParaRPr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3259385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Experiment &amp; Result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Experiment 1 – Baseline (Mean of Profit)</a:t>
            </a:r>
            <a:endParaRPr sz="2800" dirty="0"/>
          </a:p>
        </p:txBody>
      </p:sp>
      <p:sp>
        <p:nvSpPr>
          <p:cNvPr id="306" name="Google Shape;306;g142ad2f6649_0_114"/>
          <p:cNvSpPr txBox="1"/>
          <p:nvPr/>
        </p:nvSpPr>
        <p:spPr>
          <a:xfrm>
            <a:off x="5907023" y="2442363"/>
            <a:ext cx="5358385" cy="2400617"/>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2000" dirty="0">
                <a:solidFill>
                  <a:srgbClr val="103864"/>
                </a:solidFill>
                <a:latin typeface="Sora"/>
                <a:ea typeface="Sora"/>
                <a:cs typeface="Sora"/>
                <a:sym typeface="Sora"/>
              </a:rPr>
              <a:t>As seen on graph, if we look at the data and predict based on simple math using “mean” the mean absolute error on train data is 67 and 56 in test data. Keep it as our baseline </a:t>
            </a: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B79556F4-30EA-F307-8550-0358D426E0FF}"/>
              </a:ext>
            </a:extLst>
          </p:cNvPr>
          <p:cNvPicPr>
            <a:picLocks noChangeAspect="1"/>
          </p:cNvPicPr>
          <p:nvPr/>
        </p:nvPicPr>
        <p:blipFill>
          <a:blip r:embed="rId3"/>
          <a:stretch>
            <a:fillRect/>
          </a:stretch>
        </p:blipFill>
        <p:spPr>
          <a:xfrm>
            <a:off x="388943" y="1690825"/>
            <a:ext cx="4753638" cy="4229690"/>
          </a:xfrm>
          <a:prstGeom prst="rect">
            <a:avLst/>
          </a:prstGeom>
        </p:spPr>
      </p:pic>
      <p:sp>
        <p:nvSpPr>
          <p:cNvPr id="4" name="Google Shape;306;g142ad2f6649_0_114">
            <a:extLst>
              <a:ext uri="{FF2B5EF4-FFF2-40B4-BE49-F238E27FC236}">
                <a16:creationId xmlns:a16="http://schemas.microsoft.com/office/drawing/2014/main" id="{BC14651D-0952-7163-AB90-F64D24878C51}"/>
              </a:ext>
            </a:extLst>
          </p:cNvPr>
          <p:cNvSpPr txBox="1"/>
          <p:nvPr/>
        </p:nvSpPr>
        <p:spPr>
          <a:xfrm>
            <a:off x="832103" y="1343583"/>
            <a:ext cx="4032505" cy="338514"/>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600" dirty="0">
                <a:solidFill>
                  <a:srgbClr val="103864"/>
                </a:solidFill>
                <a:latin typeface="Sora"/>
                <a:ea typeface="Sora"/>
                <a:cs typeface="Sora"/>
                <a:sym typeface="Sora"/>
              </a:rPr>
              <a:t>Graph actual vs prediction</a:t>
            </a:r>
            <a:endParaRPr sz="1600" dirty="0">
              <a:solidFill>
                <a:srgbClr val="103864"/>
              </a:solidFill>
              <a:latin typeface="Sora"/>
              <a:ea typeface="Sora"/>
              <a:cs typeface="Sora"/>
              <a:sym typeface="Sora"/>
            </a:endParaRPr>
          </a:p>
        </p:txBody>
      </p:sp>
      <p:pic>
        <p:nvPicPr>
          <p:cNvPr id="6" name="Picture 5">
            <a:extLst>
              <a:ext uri="{FF2B5EF4-FFF2-40B4-BE49-F238E27FC236}">
                <a16:creationId xmlns:a16="http://schemas.microsoft.com/office/drawing/2014/main" id="{B4715B9E-F871-0AD1-76D0-C21E44E2C5B0}"/>
              </a:ext>
            </a:extLst>
          </p:cNvPr>
          <p:cNvPicPr>
            <a:picLocks noChangeAspect="1"/>
          </p:cNvPicPr>
          <p:nvPr/>
        </p:nvPicPr>
        <p:blipFill>
          <a:blip r:embed="rId4"/>
          <a:stretch>
            <a:fillRect/>
          </a:stretch>
        </p:blipFill>
        <p:spPr>
          <a:xfrm>
            <a:off x="3607133" y="4990469"/>
            <a:ext cx="1257475" cy="5239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5" name="Picture 24">
            <a:extLst>
              <a:ext uri="{FF2B5EF4-FFF2-40B4-BE49-F238E27FC236}">
                <a16:creationId xmlns:a16="http://schemas.microsoft.com/office/drawing/2014/main" id="{3520B087-2766-5B6B-AD2B-6BFAF398243C}"/>
              </a:ext>
            </a:extLst>
          </p:cNvPr>
          <p:cNvPicPr>
            <a:picLocks noChangeAspect="1"/>
          </p:cNvPicPr>
          <p:nvPr/>
        </p:nvPicPr>
        <p:blipFill>
          <a:blip r:embed="rId3"/>
          <a:stretch>
            <a:fillRect/>
          </a:stretch>
        </p:blipFill>
        <p:spPr>
          <a:xfrm>
            <a:off x="7169327" y="1610844"/>
            <a:ext cx="3964047" cy="3636311"/>
          </a:xfrm>
          <a:prstGeom prst="rect">
            <a:avLst/>
          </a:prstGeom>
        </p:spPr>
      </p:pic>
      <p:pic>
        <p:nvPicPr>
          <p:cNvPr id="21" name="Picture 20">
            <a:extLst>
              <a:ext uri="{FF2B5EF4-FFF2-40B4-BE49-F238E27FC236}">
                <a16:creationId xmlns:a16="http://schemas.microsoft.com/office/drawing/2014/main" id="{74EA069D-48CB-CB29-4B9A-4FE243667072}"/>
              </a:ext>
            </a:extLst>
          </p:cNvPr>
          <p:cNvPicPr>
            <a:picLocks noChangeAspect="1"/>
          </p:cNvPicPr>
          <p:nvPr/>
        </p:nvPicPr>
        <p:blipFill>
          <a:blip r:embed="rId4"/>
          <a:stretch>
            <a:fillRect/>
          </a:stretch>
        </p:blipFill>
        <p:spPr>
          <a:xfrm>
            <a:off x="3040649" y="5142634"/>
            <a:ext cx="3050670" cy="894558"/>
          </a:xfrm>
          <a:prstGeom prst="rect">
            <a:avLst/>
          </a:prstGeom>
        </p:spPr>
      </p:pic>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Experiment 2 – Decision Tree</a:t>
            </a:r>
            <a:endParaRPr sz="2800" dirty="0"/>
          </a:p>
        </p:txBody>
      </p:sp>
      <p:sp>
        <p:nvSpPr>
          <p:cNvPr id="4" name="Google Shape;306;g142ad2f6649_0_114">
            <a:extLst>
              <a:ext uri="{FF2B5EF4-FFF2-40B4-BE49-F238E27FC236}">
                <a16:creationId xmlns:a16="http://schemas.microsoft.com/office/drawing/2014/main" id="{BC14651D-0952-7163-AB90-F64D24878C51}"/>
              </a:ext>
            </a:extLst>
          </p:cNvPr>
          <p:cNvSpPr txBox="1"/>
          <p:nvPr/>
        </p:nvSpPr>
        <p:spPr>
          <a:xfrm>
            <a:off x="91440" y="5033982"/>
            <a:ext cx="4032505" cy="1046400"/>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Cross Validation:</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Estimator = Decision Tree</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Max Depth = [2,4,6,8,10]</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Cross Validation = 10 Folds</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Scoring = Mean Absolute Error</a:t>
            </a:r>
            <a:endParaRPr sz="1200" dirty="0">
              <a:solidFill>
                <a:srgbClr val="103864"/>
              </a:solidFill>
              <a:latin typeface="Sora"/>
              <a:ea typeface="Sora"/>
              <a:cs typeface="Sora"/>
              <a:sym typeface="Sora"/>
            </a:endParaRPr>
          </a:p>
        </p:txBody>
      </p:sp>
      <p:sp>
        <p:nvSpPr>
          <p:cNvPr id="9" name="Rectangle 8">
            <a:extLst>
              <a:ext uri="{FF2B5EF4-FFF2-40B4-BE49-F238E27FC236}">
                <a16:creationId xmlns:a16="http://schemas.microsoft.com/office/drawing/2014/main" id="{2598BF9E-F5B8-A59C-0BDA-0EE9C227A1B5}"/>
              </a:ext>
            </a:extLst>
          </p:cNvPr>
          <p:cNvSpPr/>
          <p:nvPr/>
        </p:nvSpPr>
        <p:spPr>
          <a:xfrm>
            <a:off x="3058596" y="5816227"/>
            <a:ext cx="3050669" cy="1905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306;g142ad2f6649_0_114">
            <a:extLst>
              <a:ext uri="{FF2B5EF4-FFF2-40B4-BE49-F238E27FC236}">
                <a16:creationId xmlns:a16="http://schemas.microsoft.com/office/drawing/2014/main" id="{CA613A42-EE69-AE9B-8D23-9C761DB098E3}"/>
              </a:ext>
            </a:extLst>
          </p:cNvPr>
          <p:cNvSpPr txBox="1"/>
          <p:nvPr/>
        </p:nvSpPr>
        <p:spPr>
          <a:xfrm>
            <a:off x="401557" y="1319115"/>
            <a:ext cx="4032505"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CV: Graph Error vs Parameter</a:t>
            </a:r>
            <a:endParaRPr sz="1200" dirty="0">
              <a:solidFill>
                <a:srgbClr val="103864"/>
              </a:solidFill>
              <a:latin typeface="Sora"/>
              <a:ea typeface="Sora"/>
              <a:cs typeface="Sora"/>
              <a:sym typeface="Sora"/>
            </a:endParaRPr>
          </a:p>
        </p:txBody>
      </p:sp>
      <p:sp>
        <p:nvSpPr>
          <p:cNvPr id="14" name="Google Shape;306;g142ad2f6649_0_114">
            <a:extLst>
              <a:ext uri="{FF2B5EF4-FFF2-40B4-BE49-F238E27FC236}">
                <a16:creationId xmlns:a16="http://schemas.microsoft.com/office/drawing/2014/main" id="{98298BD9-DED2-ADE8-92D7-FBE8B36F1778}"/>
              </a:ext>
            </a:extLst>
          </p:cNvPr>
          <p:cNvSpPr txBox="1"/>
          <p:nvPr/>
        </p:nvSpPr>
        <p:spPr>
          <a:xfrm>
            <a:off x="6484699" y="1319115"/>
            <a:ext cx="4032505"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Train: Graph Gap Actual vs Prediction</a:t>
            </a:r>
            <a:endParaRPr sz="1200" dirty="0">
              <a:solidFill>
                <a:srgbClr val="103864"/>
              </a:solidFill>
              <a:latin typeface="Sora"/>
              <a:ea typeface="Sora"/>
              <a:cs typeface="Sora"/>
              <a:sym typeface="Sora"/>
            </a:endParaRPr>
          </a:p>
        </p:txBody>
      </p:sp>
      <p:sp>
        <p:nvSpPr>
          <p:cNvPr id="15" name="Google Shape;306;g142ad2f6649_0_114">
            <a:extLst>
              <a:ext uri="{FF2B5EF4-FFF2-40B4-BE49-F238E27FC236}">
                <a16:creationId xmlns:a16="http://schemas.microsoft.com/office/drawing/2014/main" id="{32E02976-F0A6-6038-E38E-1BB01C9EE4D6}"/>
              </a:ext>
            </a:extLst>
          </p:cNvPr>
          <p:cNvSpPr txBox="1"/>
          <p:nvPr/>
        </p:nvSpPr>
        <p:spPr>
          <a:xfrm>
            <a:off x="7073154" y="5326923"/>
            <a:ext cx="4913106" cy="854040"/>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1100" dirty="0">
                <a:solidFill>
                  <a:srgbClr val="103864"/>
                </a:solidFill>
                <a:latin typeface="Sora"/>
                <a:ea typeface="Sora"/>
                <a:cs typeface="Sora"/>
                <a:sym typeface="Sora"/>
              </a:rPr>
              <a:t>For decision tree, after do cross validation, after max depth 8 there are no significant error reduction. also, if we look at the cv the value for MAE is 30.8</a:t>
            </a:r>
            <a:endParaRPr sz="1100" dirty="0">
              <a:solidFill>
                <a:srgbClr val="103864"/>
              </a:solidFill>
              <a:latin typeface="Sora"/>
              <a:ea typeface="Sora"/>
              <a:cs typeface="Sora"/>
              <a:sym typeface="Sora"/>
            </a:endParaRPr>
          </a:p>
        </p:txBody>
      </p:sp>
      <p:pic>
        <p:nvPicPr>
          <p:cNvPr id="19" name="Picture 18">
            <a:extLst>
              <a:ext uri="{FF2B5EF4-FFF2-40B4-BE49-F238E27FC236}">
                <a16:creationId xmlns:a16="http://schemas.microsoft.com/office/drawing/2014/main" id="{D77F40E7-3D51-F310-AEE1-EC3A2555EC22}"/>
              </a:ext>
            </a:extLst>
          </p:cNvPr>
          <p:cNvPicPr>
            <a:picLocks noChangeAspect="1"/>
          </p:cNvPicPr>
          <p:nvPr/>
        </p:nvPicPr>
        <p:blipFill>
          <a:blip r:embed="rId5"/>
          <a:stretch>
            <a:fillRect/>
          </a:stretch>
        </p:blipFill>
        <p:spPr>
          <a:xfrm>
            <a:off x="1164078" y="1593755"/>
            <a:ext cx="3781953" cy="3505689"/>
          </a:xfrm>
          <a:prstGeom prst="rect">
            <a:avLst/>
          </a:prstGeom>
        </p:spPr>
      </p:pic>
      <p:pic>
        <p:nvPicPr>
          <p:cNvPr id="23" name="Picture 22">
            <a:extLst>
              <a:ext uri="{FF2B5EF4-FFF2-40B4-BE49-F238E27FC236}">
                <a16:creationId xmlns:a16="http://schemas.microsoft.com/office/drawing/2014/main" id="{4A3EB0A7-6B81-263D-1B8B-812CC296E86F}"/>
              </a:ext>
            </a:extLst>
          </p:cNvPr>
          <p:cNvPicPr>
            <a:picLocks noChangeAspect="1"/>
          </p:cNvPicPr>
          <p:nvPr/>
        </p:nvPicPr>
        <p:blipFill>
          <a:blip r:embed="rId6"/>
          <a:stretch>
            <a:fillRect/>
          </a:stretch>
        </p:blipFill>
        <p:spPr>
          <a:xfrm>
            <a:off x="7634093" y="1770593"/>
            <a:ext cx="1181265" cy="304843"/>
          </a:xfrm>
          <a:prstGeom prst="rect">
            <a:avLst/>
          </a:prstGeom>
        </p:spPr>
      </p:pic>
      <p:cxnSp>
        <p:nvCxnSpPr>
          <p:cNvPr id="26" name="Google Shape;106;p73">
            <a:extLst>
              <a:ext uri="{FF2B5EF4-FFF2-40B4-BE49-F238E27FC236}">
                <a16:creationId xmlns:a16="http://schemas.microsoft.com/office/drawing/2014/main" id="{2563D231-1FBA-D21D-7454-A178BAD228DF}"/>
              </a:ext>
            </a:extLst>
          </p:cNvPr>
          <p:cNvCxnSpPr>
            <a:cxnSpLocks/>
          </p:cNvCxnSpPr>
          <p:nvPr/>
        </p:nvCxnSpPr>
        <p:spPr>
          <a:xfrm rot="5400000">
            <a:off x="5628261" y="4942582"/>
            <a:ext cx="2093876" cy="0"/>
          </a:xfrm>
          <a:prstGeom prst="straightConnector1">
            <a:avLst/>
          </a:prstGeom>
          <a:noFill/>
          <a:ln w="28575" cap="flat" cmpd="sng">
            <a:solidFill>
              <a:srgbClr val="F3C145"/>
            </a:solidFill>
            <a:prstDash val="solid"/>
            <a:miter lim="800000"/>
            <a:headEnd type="none" w="sm" len="sm"/>
            <a:tailEnd type="none" w="sm" len="sm"/>
          </a:ln>
        </p:spPr>
      </p:cxnSp>
    </p:spTree>
    <p:extLst>
      <p:ext uri="{BB962C8B-B14F-4D97-AF65-F5344CB8AC3E}">
        <p14:creationId xmlns:p14="http://schemas.microsoft.com/office/powerpoint/2010/main" val="1978376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8" name="Picture 7">
            <a:extLst>
              <a:ext uri="{FF2B5EF4-FFF2-40B4-BE49-F238E27FC236}">
                <a16:creationId xmlns:a16="http://schemas.microsoft.com/office/drawing/2014/main" id="{D18F18A9-17C9-CD53-3B3B-5C91F0DD5EC6}"/>
              </a:ext>
            </a:extLst>
          </p:cNvPr>
          <p:cNvPicPr>
            <a:picLocks noChangeAspect="1"/>
          </p:cNvPicPr>
          <p:nvPr/>
        </p:nvPicPr>
        <p:blipFill>
          <a:blip r:embed="rId3"/>
          <a:stretch>
            <a:fillRect/>
          </a:stretch>
        </p:blipFill>
        <p:spPr>
          <a:xfrm>
            <a:off x="7246715" y="1573278"/>
            <a:ext cx="4029043" cy="3666969"/>
          </a:xfrm>
          <a:prstGeom prst="rect">
            <a:avLst/>
          </a:prstGeom>
        </p:spPr>
      </p:pic>
      <p:pic>
        <p:nvPicPr>
          <p:cNvPr id="6" name="Picture 5">
            <a:extLst>
              <a:ext uri="{FF2B5EF4-FFF2-40B4-BE49-F238E27FC236}">
                <a16:creationId xmlns:a16="http://schemas.microsoft.com/office/drawing/2014/main" id="{08FCC4F5-21E5-9C56-8ED8-1BDC4904DFD2}"/>
              </a:ext>
            </a:extLst>
          </p:cNvPr>
          <p:cNvPicPr>
            <a:picLocks noChangeAspect="1"/>
          </p:cNvPicPr>
          <p:nvPr/>
        </p:nvPicPr>
        <p:blipFill>
          <a:blip r:embed="rId4"/>
          <a:stretch>
            <a:fillRect/>
          </a:stretch>
        </p:blipFill>
        <p:spPr>
          <a:xfrm>
            <a:off x="2910561" y="5240247"/>
            <a:ext cx="3697663" cy="1078077"/>
          </a:xfrm>
          <a:prstGeom prst="rect">
            <a:avLst/>
          </a:prstGeom>
        </p:spPr>
      </p:pic>
      <p:pic>
        <p:nvPicPr>
          <p:cNvPr id="3" name="Picture 2">
            <a:extLst>
              <a:ext uri="{FF2B5EF4-FFF2-40B4-BE49-F238E27FC236}">
                <a16:creationId xmlns:a16="http://schemas.microsoft.com/office/drawing/2014/main" id="{0FDD41D5-DFEE-4DCB-BA5A-58B35276A6DC}"/>
              </a:ext>
            </a:extLst>
          </p:cNvPr>
          <p:cNvPicPr>
            <a:picLocks noChangeAspect="1"/>
          </p:cNvPicPr>
          <p:nvPr/>
        </p:nvPicPr>
        <p:blipFill>
          <a:blip r:embed="rId5"/>
          <a:stretch>
            <a:fillRect/>
          </a:stretch>
        </p:blipFill>
        <p:spPr>
          <a:xfrm>
            <a:off x="1186466" y="1575938"/>
            <a:ext cx="3415709" cy="3363294"/>
          </a:xfrm>
          <a:prstGeom prst="rect">
            <a:avLst/>
          </a:prstGeom>
        </p:spPr>
      </p:pic>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Experiment 3 – Random Forrest</a:t>
            </a:r>
            <a:endParaRPr sz="2800" dirty="0"/>
          </a:p>
        </p:txBody>
      </p:sp>
      <p:sp>
        <p:nvSpPr>
          <p:cNvPr id="4" name="Google Shape;306;g142ad2f6649_0_114">
            <a:extLst>
              <a:ext uri="{FF2B5EF4-FFF2-40B4-BE49-F238E27FC236}">
                <a16:creationId xmlns:a16="http://schemas.microsoft.com/office/drawing/2014/main" id="{BC14651D-0952-7163-AB90-F64D24878C51}"/>
              </a:ext>
            </a:extLst>
          </p:cNvPr>
          <p:cNvSpPr txBox="1"/>
          <p:nvPr/>
        </p:nvSpPr>
        <p:spPr>
          <a:xfrm>
            <a:off x="91441" y="5033982"/>
            <a:ext cx="3008376" cy="1384954"/>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Cross Validation:</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Estimator = Random Forrest</a:t>
            </a:r>
          </a:p>
          <a:p>
            <a:pPr marL="387350" lvl="0" indent="-285750" algn="l" rtl="0">
              <a:spcBef>
                <a:spcPts val="0"/>
              </a:spcBef>
              <a:spcAft>
                <a:spcPts val="0"/>
              </a:spcAft>
              <a:buClr>
                <a:srgbClr val="103864"/>
              </a:buClr>
              <a:buSzPts val="2000"/>
              <a:buFontTx/>
              <a:buChar char="-"/>
            </a:pPr>
            <a:r>
              <a:rPr lang="en-US" sz="1200" dirty="0" err="1">
                <a:solidFill>
                  <a:srgbClr val="103864"/>
                </a:solidFill>
                <a:latin typeface="Sora"/>
                <a:ea typeface="Sora"/>
                <a:cs typeface="Sora"/>
                <a:sym typeface="Sora"/>
              </a:rPr>
              <a:t>N_estimator</a:t>
            </a:r>
            <a:r>
              <a:rPr lang="en-US" sz="1200" dirty="0">
                <a:solidFill>
                  <a:srgbClr val="103864"/>
                </a:solidFill>
                <a:latin typeface="Sora"/>
                <a:ea typeface="Sora"/>
                <a:cs typeface="Sora"/>
                <a:sym typeface="Sora"/>
              </a:rPr>
              <a:t> = [5, 10, 15, 20, 30, 50, 100, 500]</a:t>
            </a:r>
          </a:p>
          <a:p>
            <a:pPr marL="387350" lvl="0" indent="-285750" algn="l" rtl="0">
              <a:spcBef>
                <a:spcPts val="0"/>
              </a:spcBef>
              <a:spcAft>
                <a:spcPts val="0"/>
              </a:spcAft>
              <a:buClr>
                <a:srgbClr val="103864"/>
              </a:buClr>
              <a:buSzPts val="2000"/>
              <a:buFontTx/>
              <a:buChar char="-"/>
            </a:pPr>
            <a:r>
              <a:rPr lang="en-US" sz="1200" dirty="0" err="1">
                <a:solidFill>
                  <a:srgbClr val="103864"/>
                </a:solidFill>
                <a:latin typeface="Sora"/>
                <a:ea typeface="Sora"/>
                <a:cs typeface="Sora"/>
                <a:sym typeface="Sora"/>
              </a:rPr>
              <a:t>Max_features</a:t>
            </a:r>
            <a:r>
              <a:rPr lang="en-US" sz="1200" dirty="0">
                <a:solidFill>
                  <a:srgbClr val="103864"/>
                </a:solidFill>
                <a:latin typeface="Sora"/>
                <a:ea typeface="Sora"/>
                <a:cs typeface="Sora"/>
                <a:sym typeface="Sora"/>
              </a:rPr>
              <a:t> = [sqrt,log2]</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Cross Validation = 10 Folds</a:t>
            </a:r>
          </a:p>
          <a:p>
            <a:pPr marL="387350" lvl="0" indent="-285750" algn="l" rtl="0">
              <a:spcBef>
                <a:spcPts val="0"/>
              </a:spcBef>
              <a:spcAft>
                <a:spcPts val="0"/>
              </a:spcAft>
              <a:buClr>
                <a:srgbClr val="103864"/>
              </a:buClr>
              <a:buSzPts val="2000"/>
              <a:buFontTx/>
              <a:buChar char="-"/>
            </a:pPr>
            <a:r>
              <a:rPr lang="en-US" sz="1200" dirty="0">
                <a:solidFill>
                  <a:srgbClr val="103864"/>
                </a:solidFill>
                <a:latin typeface="Sora"/>
                <a:ea typeface="Sora"/>
                <a:cs typeface="Sora"/>
                <a:sym typeface="Sora"/>
              </a:rPr>
              <a:t>Scoring = Mean Absolute Error</a:t>
            </a:r>
            <a:endParaRPr sz="1200" dirty="0">
              <a:solidFill>
                <a:srgbClr val="103864"/>
              </a:solidFill>
              <a:latin typeface="Sora"/>
              <a:ea typeface="Sora"/>
              <a:cs typeface="Sora"/>
              <a:sym typeface="Sora"/>
            </a:endParaRPr>
          </a:p>
        </p:txBody>
      </p:sp>
      <p:sp>
        <p:nvSpPr>
          <p:cNvPr id="9" name="Rectangle 8">
            <a:extLst>
              <a:ext uri="{FF2B5EF4-FFF2-40B4-BE49-F238E27FC236}">
                <a16:creationId xmlns:a16="http://schemas.microsoft.com/office/drawing/2014/main" id="{2598BF9E-F5B8-A59C-0BDA-0EE9C227A1B5}"/>
              </a:ext>
            </a:extLst>
          </p:cNvPr>
          <p:cNvSpPr/>
          <p:nvPr/>
        </p:nvSpPr>
        <p:spPr>
          <a:xfrm>
            <a:off x="2953512" y="6144768"/>
            <a:ext cx="3654712" cy="13716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oogle Shape;106;p73">
            <a:extLst>
              <a:ext uri="{FF2B5EF4-FFF2-40B4-BE49-F238E27FC236}">
                <a16:creationId xmlns:a16="http://schemas.microsoft.com/office/drawing/2014/main" id="{2E41718F-0F4C-6E4B-8B77-29A239514EA9}"/>
              </a:ext>
            </a:extLst>
          </p:cNvPr>
          <p:cNvCxnSpPr>
            <a:cxnSpLocks/>
          </p:cNvCxnSpPr>
          <p:nvPr/>
        </p:nvCxnSpPr>
        <p:spPr>
          <a:xfrm rot="5400000">
            <a:off x="5628261" y="4942582"/>
            <a:ext cx="2093876" cy="0"/>
          </a:xfrm>
          <a:prstGeom prst="straightConnector1">
            <a:avLst/>
          </a:prstGeom>
          <a:noFill/>
          <a:ln w="28575" cap="flat" cmpd="sng">
            <a:solidFill>
              <a:srgbClr val="F3C145"/>
            </a:solidFill>
            <a:prstDash val="solid"/>
            <a:miter lim="800000"/>
            <a:headEnd type="none" w="sm" len="sm"/>
            <a:tailEnd type="none" w="sm" len="sm"/>
          </a:ln>
        </p:spPr>
      </p:cxnSp>
      <p:sp>
        <p:nvSpPr>
          <p:cNvPr id="13" name="Google Shape;306;g142ad2f6649_0_114">
            <a:extLst>
              <a:ext uri="{FF2B5EF4-FFF2-40B4-BE49-F238E27FC236}">
                <a16:creationId xmlns:a16="http://schemas.microsoft.com/office/drawing/2014/main" id="{CA613A42-EE69-AE9B-8D23-9C761DB098E3}"/>
              </a:ext>
            </a:extLst>
          </p:cNvPr>
          <p:cNvSpPr txBox="1"/>
          <p:nvPr/>
        </p:nvSpPr>
        <p:spPr>
          <a:xfrm>
            <a:off x="401557" y="1319115"/>
            <a:ext cx="4032505"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CV: Graph Error vs Parameter</a:t>
            </a:r>
            <a:endParaRPr sz="1200" dirty="0">
              <a:solidFill>
                <a:srgbClr val="103864"/>
              </a:solidFill>
              <a:latin typeface="Sora"/>
              <a:ea typeface="Sora"/>
              <a:cs typeface="Sora"/>
              <a:sym typeface="Sora"/>
            </a:endParaRPr>
          </a:p>
        </p:txBody>
      </p:sp>
      <p:sp>
        <p:nvSpPr>
          <p:cNvPr id="14" name="Google Shape;306;g142ad2f6649_0_114">
            <a:extLst>
              <a:ext uri="{FF2B5EF4-FFF2-40B4-BE49-F238E27FC236}">
                <a16:creationId xmlns:a16="http://schemas.microsoft.com/office/drawing/2014/main" id="{98298BD9-DED2-ADE8-92D7-FBE8B36F1778}"/>
              </a:ext>
            </a:extLst>
          </p:cNvPr>
          <p:cNvSpPr txBox="1"/>
          <p:nvPr/>
        </p:nvSpPr>
        <p:spPr>
          <a:xfrm>
            <a:off x="6484699" y="1319115"/>
            <a:ext cx="4032505"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Train: Graph Gap Actual vs Prediction</a:t>
            </a:r>
            <a:endParaRPr sz="1200" dirty="0">
              <a:solidFill>
                <a:srgbClr val="103864"/>
              </a:solidFill>
              <a:latin typeface="Sora"/>
              <a:ea typeface="Sora"/>
              <a:cs typeface="Sora"/>
              <a:sym typeface="Sora"/>
            </a:endParaRPr>
          </a:p>
        </p:txBody>
      </p:sp>
      <p:sp>
        <p:nvSpPr>
          <p:cNvPr id="15" name="Google Shape;306;g142ad2f6649_0_114">
            <a:extLst>
              <a:ext uri="{FF2B5EF4-FFF2-40B4-BE49-F238E27FC236}">
                <a16:creationId xmlns:a16="http://schemas.microsoft.com/office/drawing/2014/main" id="{32E02976-F0A6-6038-E38E-1BB01C9EE4D6}"/>
              </a:ext>
            </a:extLst>
          </p:cNvPr>
          <p:cNvSpPr txBox="1"/>
          <p:nvPr/>
        </p:nvSpPr>
        <p:spPr>
          <a:xfrm>
            <a:off x="6742175" y="5246234"/>
            <a:ext cx="5358385" cy="854040"/>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1100" dirty="0">
                <a:solidFill>
                  <a:srgbClr val="103864"/>
                </a:solidFill>
                <a:latin typeface="Sora"/>
                <a:ea typeface="Sora"/>
                <a:cs typeface="Sora"/>
                <a:sym typeface="Sora"/>
              </a:rPr>
              <a:t>For random forest, the data on graph above looks better than decision tree, after 10 to 200 estimator, the figures is not changing much. with CV MAE Error 32.4 with 500 estimator</a:t>
            </a:r>
            <a:endParaRPr sz="1100" dirty="0">
              <a:solidFill>
                <a:srgbClr val="103864"/>
              </a:solidFill>
              <a:latin typeface="Sora"/>
              <a:ea typeface="Sora"/>
              <a:cs typeface="Sora"/>
              <a:sym typeface="Sora"/>
            </a:endParaRPr>
          </a:p>
        </p:txBody>
      </p:sp>
      <p:pic>
        <p:nvPicPr>
          <p:cNvPr id="12" name="Picture 11">
            <a:extLst>
              <a:ext uri="{FF2B5EF4-FFF2-40B4-BE49-F238E27FC236}">
                <a16:creationId xmlns:a16="http://schemas.microsoft.com/office/drawing/2014/main" id="{0CF19854-E658-6C85-58AB-81AB2D0C6AAE}"/>
              </a:ext>
            </a:extLst>
          </p:cNvPr>
          <p:cNvPicPr>
            <a:picLocks noChangeAspect="1"/>
          </p:cNvPicPr>
          <p:nvPr/>
        </p:nvPicPr>
        <p:blipFill>
          <a:blip r:embed="rId6"/>
          <a:stretch>
            <a:fillRect/>
          </a:stretch>
        </p:blipFill>
        <p:spPr>
          <a:xfrm>
            <a:off x="7703161" y="1681681"/>
            <a:ext cx="1247949" cy="400106"/>
          </a:xfrm>
          <a:prstGeom prst="rect">
            <a:avLst/>
          </a:prstGeom>
        </p:spPr>
      </p:pic>
    </p:spTree>
    <p:extLst>
      <p:ext uri="{BB962C8B-B14F-4D97-AF65-F5344CB8AC3E}">
        <p14:creationId xmlns:p14="http://schemas.microsoft.com/office/powerpoint/2010/main" val="124915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Introduction</a:t>
            </a:r>
            <a:endParaRPr sz="2000" dirty="0">
              <a:solidFill>
                <a:srgbClr val="103864"/>
              </a:solidFill>
              <a:latin typeface="Sora"/>
              <a:ea typeface="Sora"/>
              <a:cs typeface="Sora"/>
              <a:sym typeface="Sora"/>
            </a:endParaRPr>
          </a:p>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Related Work</a:t>
            </a:r>
            <a:endParaRPr sz="2000" dirty="0">
              <a:solidFill>
                <a:srgbClr val="103864"/>
              </a:solidFill>
              <a:latin typeface="Sora"/>
              <a:ea typeface="Sora"/>
              <a:cs typeface="Sora"/>
              <a:sym typeface="Sora"/>
            </a:endParaRPr>
          </a:p>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 &amp; Features</a:t>
            </a:r>
            <a:endParaRPr sz="2000" dirty="0">
              <a:solidFill>
                <a:srgbClr val="103864"/>
              </a:solidFill>
              <a:latin typeface="Sora"/>
              <a:ea typeface="Sora"/>
              <a:cs typeface="Sora"/>
              <a:sym typeface="Sora"/>
            </a:endParaRPr>
          </a:p>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Method</a:t>
            </a:r>
            <a:endParaRPr sz="2000" dirty="0">
              <a:solidFill>
                <a:srgbClr val="103864"/>
              </a:solidFill>
              <a:latin typeface="Sora"/>
              <a:ea typeface="Sora"/>
              <a:cs typeface="Sora"/>
              <a:sym typeface="Sora"/>
            </a:endParaRPr>
          </a:p>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Experiment &amp; Result</a:t>
            </a:r>
            <a:endParaRPr sz="2000" dirty="0">
              <a:solidFill>
                <a:srgbClr val="103864"/>
              </a:solidFill>
              <a:latin typeface="Sora"/>
              <a:ea typeface="Sora"/>
              <a:cs typeface="Sora"/>
              <a:sym typeface="Sora"/>
            </a:endParaRPr>
          </a:p>
          <a:p>
            <a:pPr marL="285750" marR="0" lvl="0" indent="-28575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12" name="Picture 11">
            <a:extLst>
              <a:ext uri="{FF2B5EF4-FFF2-40B4-BE49-F238E27FC236}">
                <a16:creationId xmlns:a16="http://schemas.microsoft.com/office/drawing/2014/main" id="{159BAB23-1DF2-E472-0DBE-5BDAAE9C1E9F}"/>
              </a:ext>
            </a:extLst>
          </p:cNvPr>
          <p:cNvPicPr>
            <a:picLocks noChangeAspect="1"/>
          </p:cNvPicPr>
          <p:nvPr/>
        </p:nvPicPr>
        <p:blipFill>
          <a:blip r:embed="rId3"/>
          <a:stretch>
            <a:fillRect/>
          </a:stretch>
        </p:blipFill>
        <p:spPr>
          <a:xfrm>
            <a:off x="7770066" y="2419209"/>
            <a:ext cx="4283988" cy="1247535"/>
          </a:xfrm>
          <a:prstGeom prst="rect">
            <a:avLst/>
          </a:prstGeom>
        </p:spPr>
      </p:pic>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Comparison Experiment</a:t>
            </a:r>
            <a:endParaRPr dirty="0"/>
          </a:p>
        </p:txBody>
      </p:sp>
      <p:pic>
        <p:nvPicPr>
          <p:cNvPr id="2" name="Picture 1">
            <a:extLst>
              <a:ext uri="{FF2B5EF4-FFF2-40B4-BE49-F238E27FC236}">
                <a16:creationId xmlns:a16="http://schemas.microsoft.com/office/drawing/2014/main" id="{F6122839-11C8-5C0D-F5E7-98EBF4A4D517}"/>
              </a:ext>
            </a:extLst>
          </p:cNvPr>
          <p:cNvPicPr>
            <a:picLocks noChangeAspect="1"/>
          </p:cNvPicPr>
          <p:nvPr/>
        </p:nvPicPr>
        <p:blipFill>
          <a:blip r:embed="rId4"/>
          <a:stretch>
            <a:fillRect/>
          </a:stretch>
        </p:blipFill>
        <p:spPr>
          <a:xfrm>
            <a:off x="0" y="1840963"/>
            <a:ext cx="2702089" cy="2404264"/>
          </a:xfrm>
          <a:prstGeom prst="rect">
            <a:avLst/>
          </a:prstGeom>
        </p:spPr>
      </p:pic>
      <p:pic>
        <p:nvPicPr>
          <p:cNvPr id="3" name="Picture 2">
            <a:extLst>
              <a:ext uri="{FF2B5EF4-FFF2-40B4-BE49-F238E27FC236}">
                <a16:creationId xmlns:a16="http://schemas.microsoft.com/office/drawing/2014/main" id="{C1E197E8-CE8A-5BB4-777E-92F036621B42}"/>
              </a:ext>
            </a:extLst>
          </p:cNvPr>
          <p:cNvPicPr>
            <a:picLocks noChangeAspect="1"/>
          </p:cNvPicPr>
          <p:nvPr/>
        </p:nvPicPr>
        <p:blipFill>
          <a:blip r:embed="rId5"/>
          <a:stretch>
            <a:fillRect/>
          </a:stretch>
        </p:blipFill>
        <p:spPr>
          <a:xfrm>
            <a:off x="2613793" y="1840964"/>
            <a:ext cx="2620957" cy="2404264"/>
          </a:xfrm>
          <a:prstGeom prst="rect">
            <a:avLst/>
          </a:prstGeom>
        </p:spPr>
      </p:pic>
      <p:pic>
        <p:nvPicPr>
          <p:cNvPr id="4" name="Picture 3">
            <a:extLst>
              <a:ext uri="{FF2B5EF4-FFF2-40B4-BE49-F238E27FC236}">
                <a16:creationId xmlns:a16="http://schemas.microsoft.com/office/drawing/2014/main" id="{87A6FFF7-B7FD-B6A4-F4B2-114CE80FD784}"/>
              </a:ext>
            </a:extLst>
          </p:cNvPr>
          <p:cNvPicPr>
            <a:picLocks noChangeAspect="1"/>
          </p:cNvPicPr>
          <p:nvPr/>
        </p:nvPicPr>
        <p:blipFill>
          <a:blip r:embed="rId6"/>
          <a:stretch>
            <a:fillRect/>
          </a:stretch>
        </p:blipFill>
        <p:spPr>
          <a:xfrm>
            <a:off x="5234750" y="1840963"/>
            <a:ext cx="2555793" cy="2404264"/>
          </a:xfrm>
          <a:prstGeom prst="rect">
            <a:avLst/>
          </a:prstGeom>
        </p:spPr>
      </p:pic>
      <p:sp>
        <p:nvSpPr>
          <p:cNvPr id="7" name="Google Shape;306;g142ad2f6649_0_114">
            <a:extLst>
              <a:ext uri="{FF2B5EF4-FFF2-40B4-BE49-F238E27FC236}">
                <a16:creationId xmlns:a16="http://schemas.microsoft.com/office/drawing/2014/main" id="{77F6346B-3D6D-A69A-93FB-9F059FA0EA78}"/>
              </a:ext>
            </a:extLst>
          </p:cNvPr>
          <p:cNvSpPr txBox="1"/>
          <p:nvPr/>
        </p:nvSpPr>
        <p:spPr>
          <a:xfrm>
            <a:off x="211132" y="1564003"/>
            <a:ext cx="2402662"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Mean</a:t>
            </a:r>
            <a:endParaRPr sz="1200" dirty="0">
              <a:solidFill>
                <a:srgbClr val="103864"/>
              </a:solidFill>
              <a:latin typeface="Sora"/>
              <a:ea typeface="Sora"/>
              <a:cs typeface="Sora"/>
              <a:sym typeface="Sora"/>
            </a:endParaRPr>
          </a:p>
        </p:txBody>
      </p:sp>
      <p:sp>
        <p:nvSpPr>
          <p:cNvPr id="8" name="Google Shape;306;g142ad2f6649_0_114">
            <a:extLst>
              <a:ext uri="{FF2B5EF4-FFF2-40B4-BE49-F238E27FC236}">
                <a16:creationId xmlns:a16="http://schemas.microsoft.com/office/drawing/2014/main" id="{FFEAC748-2D02-8BE1-5E91-44AD90727961}"/>
              </a:ext>
            </a:extLst>
          </p:cNvPr>
          <p:cNvSpPr txBox="1"/>
          <p:nvPr/>
        </p:nvSpPr>
        <p:spPr>
          <a:xfrm>
            <a:off x="2717274" y="1564002"/>
            <a:ext cx="2402662"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Decision Tree</a:t>
            </a:r>
            <a:endParaRPr sz="1200" dirty="0">
              <a:solidFill>
                <a:srgbClr val="103864"/>
              </a:solidFill>
              <a:latin typeface="Sora"/>
              <a:ea typeface="Sora"/>
              <a:cs typeface="Sora"/>
              <a:sym typeface="Sora"/>
            </a:endParaRPr>
          </a:p>
        </p:txBody>
      </p:sp>
      <p:sp>
        <p:nvSpPr>
          <p:cNvPr id="9" name="Google Shape;306;g142ad2f6649_0_114">
            <a:extLst>
              <a:ext uri="{FF2B5EF4-FFF2-40B4-BE49-F238E27FC236}">
                <a16:creationId xmlns:a16="http://schemas.microsoft.com/office/drawing/2014/main" id="{B825DD29-817D-9AC7-1F81-3C6EC1C8BC43}"/>
              </a:ext>
            </a:extLst>
          </p:cNvPr>
          <p:cNvSpPr txBox="1"/>
          <p:nvPr/>
        </p:nvSpPr>
        <p:spPr>
          <a:xfrm>
            <a:off x="5311315" y="1564001"/>
            <a:ext cx="2402662"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Random Forest</a:t>
            </a:r>
            <a:endParaRPr sz="1200" dirty="0">
              <a:solidFill>
                <a:srgbClr val="103864"/>
              </a:solidFill>
              <a:latin typeface="Sora"/>
              <a:ea typeface="Sora"/>
              <a:cs typeface="Sora"/>
              <a:sym typeface="Sora"/>
            </a:endParaRPr>
          </a:p>
        </p:txBody>
      </p:sp>
      <p:sp>
        <p:nvSpPr>
          <p:cNvPr id="10" name="Google Shape;306;g142ad2f6649_0_114">
            <a:extLst>
              <a:ext uri="{FF2B5EF4-FFF2-40B4-BE49-F238E27FC236}">
                <a16:creationId xmlns:a16="http://schemas.microsoft.com/office/drawing/2014/main" id="{F7E7F633-DF5D-F477-5DAF-0846C8D11468}"/>
              </a:ext>
            </a:extLst>
          </p:cNvPr>
          <p:cNvSpPr txBox="1"/>
          <p:nvPr/>
        </p:nvSpPr>
        <p:spPr>
          <a:xfrm>
            <a:off x="211132" y="4866977"/>
            <a:ext cx="11733218" cy="1061789"/>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dirty="0">
                <a:solidFill>
                  <a:srgbClr val="103864"/>
                </a:solidFill>
                <a:latin typeface="Sora"/>
                <a:ea typeface="Sora"/>
                <a:cs typeface="Sora"/>
                <a:sym typeface="Sora"/>
              </a:rPr>
              <a:t>Based on 3 graph above and table comparison between baseline, decision tree and random forest method, as we can see random forest gives us </a:t>
            </a:r>
            <a:r>
              <a:rPr lang="en-US" dirty="0">
                <a:solidFill>
                  <a:srgbClr val="103864"/>
                </a:solidFill>
                <a:highlight>
                  <a:srgbClr val="FFFF00"/>
                </a:highlight>
                <a:latin typeface="Sora"/>
                <a:ea typeface="Sora"/>
                <a:cs typeface="Sora"/>
                <a:sym typeface="Sora"/>
              </a:rPr>
              <a:t>best minimum error accuracy in train data and cv data</a:t>
            </a:r>
            <a:r>
              <a:rPr lang="en-US" dirty="0">
                <a:solidFill>
                  <a:srgbClr val="103864"/>
                </a:solidFill>
                <a:latin typeface="Sora"/>
                <a:ea typeface="Sora"/>
                <a:cs typeface="Sora"/>
                <a:sym typeface="Sora"/>
              </a:rPr>
              <a:t>. Also when we look at the graph, we can see the difference approach between those 3. </a:t>
            </a:r>
            <a:r>
              <a:rPr lang="en-US" dirty="0">
                <a:solidFill>
                  <a:srgbClr val="103864"/>
                </a:solidFill>
                <a:highlight>
                  <a:srgbClr val="FFFF00"/>
                </a:highlight>
                <a:latin typeface="Sora"/>
                <a:ea typeface="Sora"/>
                <a:cs typeface="Sora"/>
                <a:sym typeface="Sora"/>
              </a:rPr>
              <a:t>so, for test data we’ll use Random Forest</a:t>
            </a:r>
            <a:endParaRPr dirty="0">
              <a:solidFill>
                <a:srgbClr val="103864"/>
              </a:solidFill>
              <a:highlight>
                <a:srgbClr val="FFFF00"/>
              </a:highlight>
              <a:latin typeface="Sora"/>
              <a:ea typeface="Sora"/>
              <a:cs typeface="Sora"/>
              <a:sym typeface="Sora"/>
            </a:endParaRPr>
          </a:p>
        </p:txBody>
      </p:sp>
      <p:sp>
        <p:nvSpPr>
          <p:cNvPr id="11" name="Rectangle 10">
            <a:extLst>
              <a:ext uri="{FF2B5EF4-FFF2-40B4-BE49-F238E27FC236}">
                <a16:creationId xmlns:a16="http://schemas.microsoft.com/office/drawing/2014/main" id="{61DE40EA-313F-53FB-6CCD-710F3BDEA17F}"/>
              </a:ext>
            </a:extLst>
          </p:cNvPr>
          <p:cNvSpPr/>
          <p:nvPr/>
        </p:nvSpPr>
        <p:spPr>
          <a:xfrm>
            <a:off x="7884051" y="3333750"/>
            <a:ext cx="4170003" cy="2857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10" name="Picture 9">
            <a:extLst>
              <a:ext uri="{FF2B5EF4-FFF2-40B4-BE49-F238E27FC236}">
                <a16:creationId xmlns:a16="http://schemas.microsoft.com/office/drawing/2014/main" id="{1C807CCB-7BE4-4036-49A7-AF36363F4BB7}"/>
              </a:ext>
            </a:extLst>
          </p:cNvPr>
          <p:cNvPicPr>
            <a:picLocks noChangeAspect="1"/>
          </p:cNvPicPr>
          <p:nvPr/>
        </p:nvPicPr>
        <p:blipFill>
          <a:blip r:embed="rId3"/>
          <a:stretch>
            <a:fillRect/>
          </a:stretch>
        </p:blipFill>
        <p:spPr>
          <a:xfrm>
            <a:off x="4387560" y="1631682"/>
            <a:ext cx="3658286" cy="3495696"/>
          </a:xfrm>
          <a:prstGeom prst="rect">
            <a:avLst/>
          </a:prstGeom>
        </p:spPr>
      </p:pic>
      <p:pic>
        <p:nvPicPr>
          <p:cNvPr id="4" name="Picture 3">
            <a:extLst>
              <a:ext uri="{FF2B5EF4-FFF2-40B4-BE49-F238E27FC236}">
                <a16:creationId xmlns:a16="http://schemas.microsoft.com/office/drawing/2014/main" id="{B5B490DD-4AD3-B5EB-8AE0-2A2874FFBE0D}"/>
              </a:ext>
            </a:extLst>
          </p:cNvPr>
          <p:cNvPicPr>
            <a:picLocks noChangeAspect="1"/>
          </p:cNvPicPr>
          <p:nvPr/>
        </p:nvPicPr>
        <p:blipFill>
          <a:blip r:embed="rId4"/>
          <a:stretch>
            <a:fillRect/>
          </a:stretch>
        </p:blipFill>
        <p:spPr>
          <a:xfrm>
            <a:off x="562936" y="1717042"/>
            <a:ext cx="3757137" cy="3450133"/>
          </a:xfrm>
          <a:prstGeom prst="rect">
            <a:avLst/>
          </a:prstGeom>
        </p:spPr>
      </p:pic>
      <p:sp>
        <p:nvSpPr>
          <p:cNvPr id="317" name="Google Shape;317;g1451da43991_0_2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Result Testing with Test Data</a:t>
            </a:r>
            <a:endParaRPr dirty="0"/>
          </a:p>
        </p:txBody>
      </p:sp>
      <p:sp>
        <p:nvSpPr>
          <p:cNvPr id="6" name="Google Shape;306;g142ad2f6649_0_114">
            <a:extLst>
              <a:ext uri="{FF2B5EF4-FFF2-40B4-BE49-F238E27FC236}">
                <a16:creationId xmlns:a16="http://schemas.microsoft.com/office/drawing/2014/main" id="{8C0EEEA9-39B0-2CA0-435F-1C21D80DCC9C}"/>
              </a:ext>
            </a:extLst>
          </p:cNvPr>
          <p:cNvSpPr txBox="1"/>
          <p:nvPr/>
        </p:nvSpPr>
        <p:spPr>
          <a:xfrm>
            <a:off x="658807" y="1413866"/>
            <a:ext cx="3236918"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Test: Graph Gap Actual vs Prediction</a:t>
            </a:r>
            <a:endParaRPr sz="1200" dirty="0">
              <a:solidFill>
                <a:srgbClr val="103864"/>
              </a:solidFill>
              <a:latin typeface="Sora"/>
              <a:ea typeface="Sora"/>
              <a:cs typeface="Sora"/>
              <a:sym typeface="Sora"/>
            </a:endParaRPr>
          </a:p>
        </p:txBody>
      </p:sp>
      <p:sp>
        <p:nvSpPr>
          <p:cNvPr id="7" name="Google Shape;306;g142ad2f6649_0_114">
            <a:extLst>
              <a:ext uri="{FF2B5EF4-FFF2-40B4-BE49-F238E27FC236}">
                <a16:creationId xmlns:a16="http://schemas.microsoft.com/office/drawing/2014/main" id="{A48AF50B-09C1-7B3A-FCED-8DEAE732D0D7}"/>
              </a:ext>
            </a:extLst>
          </p:cNvPr>
          <p:cNvSpPr txBox="1"/>
          <p:nvPr/>
        </p:nvSpPr>
        <p:spPr>
          <a:xfrm>
            <a:off x="4424923" y="1394520"/>
            <a:ext cx="3236918"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Test: Graph Price Deviation</a:t>
            </a:r>
            <a:endParaRPr sz="1200" dirty="0">
              <a:solidFill>
                <a:srgbClr val="103864"/>
              </a:solidFill>
              <a:latin typeface="Sora"/>
              <a:ea typeface="Sora"/>
              <a:cs typeface="Sora"/>
              <a:sym typeface="Sora"/>
            </a:endParaRPr>
          </a:p>
        </p:txBody>
      </p:sp>
      <p:sp>
        <p:nvSpPr>
          <p:cNvPr id="8" name="Google Shape;306;g142ad2f6649_0_114">
            <a:extLst>
              <a:ext uri="{FF2B5EF4-FFF2-40B4-BE49-F238E27FC236}">
                <a16:creationId xmlns:a16="http://schemas.microsoft.com/office/drawing/2014/main" id="{BF5F782C-D85C-B72C-6CEB-357D07B682F3}"/>
              </a:ext>
            </a:extLst>
          </p:cNvPr>
          <p:cNvSpPr txBox="1"/>
          <p:nvPr/>
        </p:nvSpPr>
        <p:spPr>
          <a:xfrm>
            <a:off x="8452797" y="1138719"/>
            <a:ext cx="3314700" cy="4939773"/>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b="1" dirty="0">
                <a:solidFill>
                  <a:srgbClr val="103864"/>
                </a:solidFill>
                <a:latin typeface="Sora"/>
                <a:ea typeface="Sora"/>
                <a:cs typeface="Sora"/>
                <a:sym typeface="Sora"/>
              </a:rPr>
              <a:t>Observation</a:t>
            </a:r>
          </a:p>
          <a:p>
            <a:pPr marL="101600" lvl="0" algn="l" rtl="0">
              <a:lnSpc>
                <a:spcPct val="150000"/>
              </a:lnSpc>
              <a:spcBef>
                <a:spcPts val="0"/>
              </a:spcBef>
              <a:spcAft>
                <a:spcPts val="0"/>
              </a:spcAft>
              <a:buClr>
                <a:srgbClr val="103864"/>
              </a:buClr>
              <a:buSzPts val="2000"/>
            </a:pPr>
            <a:endParaRPr lang="en-US" dirty="0">
              <a:solidFill>
                <a:srgbClr val="103864"/>
              </a:solidFill>
              <a:latin typeface="Sora"/>
              <a:ea typeface="Sora"/>
              <a:cs typeface="Sora"/>
              <a:sym typeface="Sora"/>
            </a:endParaRPr>
          </a:p>
          <a:p>
            <a:pPr marL="101600" lvl="0" algn="l" rtl="0">
              <a:lnSpc>
                <a:spcPct val="150000"/>
              </a:lnSpc>
              <a:spcBef>
                <a:spcPts val="0"/>
              </a:spcBef>
              <a:spcAft>
                <a:spcPts val="0"/>
              </a:spcAft>
              <a:buClr>
                <a:srgbClr val="103864"/>
              </a:buClr>
              <a:buSzPts val="2000"/>
            </a:pPr>
            <a:r>
              <a:rPr lang="en-US" dirty="0">
                <a:solidFill>
                  <a:srgbClr val="103864"/>
                </a:solidFill>
                <a:latin typeface="Sora"/>
                <a:ea typeface="Sora"/>
                <a:cs typeface="Sora"/>
                <a:sym typeface="Sora"/>
              </a:rPr>
              <a:t>The model </a:t>
            </a:r>
            <a:r>
              <a:rPr lang="en-US" dirty="0">
                <a:solidFill>
                  <a:srgbClr val="103864"/>
                </a:solidFill>
                <a:highlight>
                  <a:srgbClr val="FFFF00"/>
                </a:highlight>
                <a:latin typeface="Sora"/>
                <a:ea typeface="Sora"/>
                <a:cs typeface="Sora"/>
                <a:sym typeface="Sora"/>
              </a:rPr>
              <a:t>performance is good </a:t>
            </a:r>
            <a:r>
              <a:rPr lang="en-US" dirty="0">
                <a:solidFill>
                  <a:srgbClr val="103864"/>
                </a:solidFill>
                <a:latin typeface="Sora"/>
                <a:ea typeface="Sora"/>
                <a:cs typeface="Sora"/>
                <a:sym typeface="Sora"/>
              </a:rPr>
              <a:t>when predicting </a:t>
            </a:r>
            <a:r>
              <a:rPr lang="en-US" dirty="0">
                <a:solidFill>
                  <a:srgbClr val="103864"/>
                </a:solidFill>
                <a:highlight>
                  <a:srgbClr val="FFFF00"/>
                </a:highlight>
                <a:latin typeface="Sora"/>
                <a:ea typeface="Sora"/>
                <a:cs typeface="Sora"/>
                <a:sym typeface="Sora"/>
              </a:rPr>
              <a:t>profit data in the minus 250 – plus 250 </a:t>
            </a:r>
            <a:r>
              <a:rPr lang="en-US" dirty="0">
                <a:solidFill>
                  <a:srgbClr val="103864"/>
                </a:solidFill>
                <a:latin typeface="Sora"/>
                <a:ea typeface="Sora"/>
                <a:cs typeface="Sora"/>
                <a:sym typeface="Sora"/>
              </a:rPr>
              <a:t>range</a:t>
            </a:r>
          </a:p>
          <a:p>
            <a:pPr marL="101600" lvl="0" algn="l" rtl="0">
              <a:lnSpc>
                <a:spcPct val="150000"/>
              </a:lnSpc>
              <a:spcBef>
                <a:spcPts val="0"/>
              </a:spcBef>
              <a:spcAft>
                <a:spcPts val="0"/>
              </a:spcAft>
              <a:buClr>
                <a:srgbClr val="103864"/>
              </a:buClr>
              <a:buSzPts val="2000"/>
            </a:pPr>
            <a:r>
              <a:rPr lang="en-US" dirty="0">
                <a:solidFill>
                  <a:srgbClr val="103864"/>
                </a:solidFill>
                <a:latin typeface="Sora"/>
                <a:ea typeface="Sora"/>
                <a:cs typeface="Sora"/>
                <a:sym typeface="Sora"/>
              </a:rPr>
              <a:t>On top of that, the performance of the model drops.</a:t>
            </a:r>
          </a:p>
          <a:p>
            <a:pPr marL="101600" lvl="0" algn="l" rtl="0">
              <a:lnSpc>
                <a:spcPct val="150000"/>
              </a:lnSpc>
              <a:spcBef>
                <a:spcPts val="0"/>
              </a:spcBef>
              <a:spcAft>
                <a:spcPts val="0"/>
              </a:spcAft>
              <a:buClr>
                <a:srgbClr val="103864"/>
              </a:buClr>
              <a:buSzPts val="2000"/>
            </a:pPr>
            <a:endParaRPr lang="en-US" dirty="0">
              <a:solidFill>
                <a:srgbClr val="103864"/>
              </a:solidFill>
              <a:latin typeface="Sora"/>
              <a:ea typeface="Sora"/>
              <a:cs typeface="Sora"/>
              <a:sym typeface="Sora"/>
            </a:endParaRPr>
          </a:p>
          <a:p>
            <a:pPr marL="101600" lvl="0" algn="l" rtl="0">
              <a:lnSpc>
                <a:spcPct val="150000"/>
              </a:lnSpc>
              <a:spcBef>
                <a:spcPts val="0"/>
              </a:spcBef>
              <a:spcAft>
                <a:spcPts val="0"/>
              </a:spcAft>
              <a:buClr>
                <a:srgbClr val="103864"/>
              </a:buClr>
              <a:buSzPts val="2000"/>
            </a:pPr>
            <a:r>
              <a:rPr lang="en-US" b="1" dirty="0">
                <a:solidFill>
                  <a:srgbClr val="103864"/>
                </a:solidFill>
                <a:latin typeface="Sora"/>
                <a:ea typeface="Sora"/>
                <a:cs typeface="Sora"/>
                <a:sym typeface="Sora"/>
              </a:rPr>
              <a:t>Action</a:t>
            </a:r>
          </a:p>
          <a:p>
            <a:pPr marL="101600" lvl="0" algn="l" rtl="0">
              <a:lnSpc>
                <a:spcPct val="150000"/>
              </a:lnSpc>
              <a:spcBef>
                <a:spcPts val="0"/>
              </a:spcBef>
              <a:spcAft>
                <a:spcPts val="0"/>
              </a:spcAft>
              <a:buClr>
                <a:srgbClr val="103864"/>
              </a:buClr>
              <a:buSzPts val="2000"/>
            </a:pPr>
            <a:endParaRPr lang="en-US" dirty="0">
              <a:solidFill>
                <a:srgbClr val="103864"/>
              </a:solidFill>
              <a:latin typeface="Sora"/>
              <a:ea typeface="Sora"/>
              <a:cs typeface="Sora"/>
              <a:sym typeface="Sora"/>
            </a:endParaRPr>
          </a:p>
          <a:p>
            <a:pPr marL="101600" lvl="0" algn="l" rtl="0">
              <a:lnSpc>
                <a:spcPct val="150000"/>
              </a:lnSpc>
              <a:spcBef>
                <a:spcPts val="0"/>
              </a:spcBef>
              <a:spcAft>
                <a:spcPts val="0"/>
              </a:spcAft>
              <a:buClr>
                <a:srgbClr val="103864"/>
              </a:buClr>
              <a:buSzPts val="2000"/>
            </a:pPr>
            <a:r>
              <a:rPr lang="en-US" dirty="0">
                <a:solidFill>
                  <a:srgbClr val="103864"/>
                </a:solidFill>
                <a:highlight>
                  <a:srgbClr val="FFFF00"/>
                </a:highlight>
                <a:latin typeface="Sora"/>
                <a:ea typeface="Sora"/>
                <a:cs typeface="Sora"/>
                <a:sym typeface="Sora"/>
              </a:rPr>
              <a:t>EDA data with a high profit/loss</a:t>
            </a:r>
            <a:r>
              <a:rPr lang="en-US" dirty="0">
                <a:solidFill>
                  <a:srgbClr val="103864"/>
                </a:solidFill>
                <a:latin typeface="Sora"/>
                <a:ea typeface="Sora"/>
                <a:cs typeface="Sora"/>
                <a:sym typeface="Sora"/>
              </a:rPr>
              <a:t>.</a:t>
            </a:r>
          </a:p>
          <a:p>
            <a:pPr marL="101600" lvl="0" algn="l" rtl="0">
              <a:lnSpc>
                <a:spcPct val="150000"/>
              </a:lnSpc>
              <a:spcBef>
                <a:spcPts val="0"/>
              </a:spcBef>
              <a:spcAft>
                <a:spcPts val="0"/>
              </a:spcAft>
              <a:buClr>
                <a:srgbClr val="103864"/>
              </a:buClr>
              <a:buSzPts val="2000"/>
            </a:pPr>
            <a:r>
              <a:rPr lang="en-US" dirty="0">
                <a:solidFill>
                  <a:srgbClr val="103864"/>
                </a:solidFill>
                <a:latin typeface="Sora"/>
                <a:ea typeface="Sora"/>
                <a:cs typeface="Sora"/>
                <a:sym typeface="Sora"/>
              </a:rPr>
              <a:t>Decide whether to filter outliers or look for additional data so you can learn data with high profit/loss.</a:t>
            </a:r>
            <a:endParaRPr dirty="0">
              <a:solidFill>
                <a:srgbClr val="103864"/>
              </a:solidFill>
              <a:highlight>
                <a:srgbClr val="FFFF00"/>
              </a:highlight>
              <a:latin typeface="Sora"/>
              <a:ea typeface="Sora"/>
              <a:cs typeface="Sora"/>
              <a:sym typeface="Sora"/>
            </a:endParaRPr>
          </a:p>
        </p:txBody>
      </p:sp>
      <p:sp>
        <p:nvSpPr>
          <p:cNvPr id="11" name="Google Shape;306;g142ad2f6649_0_114">
            <a:extLst>
              <a:ext uri="{FF2B5EF4-FFF2-40B4-BE49-F238E27FC236}">
                <a16:creationId xmlns:a16="http://schemas.microsoft.com/office/drawing/2014/main" id="{C5B0483D-39C9-2A1D-DA84-BCF698E364AD}"/>
              </a:ext>
            </a:extLst>
          </p:cNvPr>
          <p:cNvSpPr txBox="1"/>
          <p:nvPr/>
        </p:nvSpPr>
        <p:spPr>
          <a:xfrm>
            <a:off x="3628177" y="5227118"/>
            <a:ext cx="4429142" cy="854040"/>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1100" dirty="0">
                <a:solidFill>
                  <a:srgbClr val="103864"/>
                </a:solidFill>
                <a:latin typeface="Sora"/>
                <a:ea typeface="Sora"/>
                <a:cs typeface="Sora"/>
                <a:sym typeface="Sora"/>
              </a:rPr>
              <a:t>Our Random Forest Model with new data, the MAE still around 28 and if we compare with our test CV, surprisingly the performance is increase 11%</a:t>
            </a:r>
            <a:endParaRPr sz="1100" dirty="0">
              <a:solidFill>
                <a:srgbClr val="103864"/>
              </a:solidFill>
              <a:highlight>
                <a:srgbClr val="FFFF00"/>
              </a:highlight>
              <a:latin typeface="Sora"/>
              <a:ea typeface="Sora"/>
              <a:cs typeface="Sora"/>
              <a:sym typeface="Sora"/>
            </a:endParaRPr>
          </a:p>
        </p:txBody>
      </p:sp>
      <p:cxnSp>
        <p:nvCxnSpPr>
          <p:cNvPr id="14" name="Google Shape;106;p73">
            <a:extLst>
              <a:ext uri="{FF2B5EF4-FFF2-40B4-BE49-F238E27FC236}">
                <a16:creationId xmlns:a16="http://schemas.microsoft.com/office/drawing/2014/main" id="{27905532-C55B-DAF7-83E4-739389813C48}"/>
              </a:ext>
            </a:extLst>
          </p:cNvPr>
          <p:cNvCxnSpPr>
            <a:cxnSpLocks/>
          </p:cNvCxnSpPr>
          <p:nvPr/>
        </p:nvCxnSpPr>
        <p:spPr>
          <a:xfrm>
            <a:off x="8275399" y="1285875"/>
            <a:ext cx="0" cy="5358763"/>
          </a:xfrm>
          <a:prstGeom prst="straightConnector1">
            <a:avLst/>
          </a:prstGeom>
          <a:noFill/>
          <a:ln w="28575" cap="flat" cmpd="sng">
            <a:solidFill>
              <a:srgbClr val="F3C145"/>
            </a:solidFill>
            <a:prstDash val="solid"/>
            <a:miter lim="800000"/>
            <a:headEnd type="none" w="sm" len="sm"/>
            <a:tailEnd type="none" w="sm" len="sm"/>
          </a:ln>
        </p:spPr>
      </p:cxnSp>
      <p:pic>
        <p:nvPicPr>
          <p:cNvPr id="15" name="Picture 14">
            <a:extLst>
              <a:ext uri="{FF2B5EF4-FFF2-40B4-BE49-F238E27FC236}">
                <a16:creationId xmlns:a16="http://schemas.microsoft.com/office/drawing/2014/main" id="{4972EDD7-A9D7-FC13-DDEF-89A46AE6982D}"/>
              </a:ext>
            </a:extLst>
          </p:cNvPr>
          <p:cNvPicPr>
            <a:picLocks noChangeAspect="1"/>
          </p:cNvPicPr>
          <p:nvPr/>
        </p:nvPicPr>
        <p:blipFill>
          <a:blip r:embed="rId5"/>
          <a:stretch>
            <a:fillRect/>
          </a:stretch>
        </p:blipFill>
        <p:spPr>
          <a:xfrm>
            <a:off x="924502" y="5227118"/>
            <a:ext cx="2832754" cy="8513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solidFill>
                  <a:srgbClr val="103864"/>
                </a:solidFill>
                <a:latin typeface="Sora"/>
                <a:ea typeface="Sora"/>
                <a:cs typeface="Sora"/>
                <a:sym typeface="Sora"/>
              </a:rPr>
              <a:t>Conclusion</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Conclusion</a:t>
            </a:r>
            <a:endParaRPr dirty="0"/>
          </a:p>
        </p:txBody>
      </p:sp>
      <p:pic>
        <p:nvPicPr>
          <p:cNvPr id="2" name="Picture 1">
            <a:extLst>
              <a:ext uri="{FF2B5EF4-FFF2-40B4-BE49-F238E27FC236}">
                <a16:creationId xmlns:a16="http://schemas.microsoft.com/office/drawing/2014/main" id="{18B0E554-6D26-1456-56E7-42F986050BA8}"/>
              </a:ext>
            </a:extLst>
          </p:cNvPr>
          <p:cNvPicPr>
            <a:picLocks noChangeAspect="1"/>
          </p:cNvPicPr>
          <p:nvPr/>
        </p:nvPicPr>
        <p:blipFill>
          <a:blip r:embed="rId3"/>
          <a:stretch>
            <a:fillRect/>
          </a:stretch>
        </p:blipFill>
        <p:spPr>
          <a:xfrm>
            <a:off x="8819482" y="3927033"/>
            <a:ext cx="2749116" cy="2565842"/>
          </a:xfrm>
          <a:prstGeom prst="rect">
            <a:avLst/>
          </a:prstGeom>
        </p:spPr>
      </p:pic>
      <p:pic>
        <p:nvPicPr>
          <p:cNvPr id="3" name="Picture 2">
            <a:extLst>
              <a:ext uri="{FF2B5EF4-FFF2-40B4-BE49-F238E27FC236}">
                <a16:creationId xmlns:a16="http://schemas.microsoft.com/office/drawing/2014/main" id="{16A411EF-8466-6677-9625-C3F576774B9A}"/>
              </a:ext>
            </a:extLst>
          </p:cNvPr>
          <p:cNvPicPr>
            <a:picLocks noChangeAspect="1"/>
          </p:cNvPicPr>
          <p:nvPr/>
        </p:nvPicPr>
        <p:blipFill>
          <a:blip r:embed="rId4"/>
          <a:stretch>
            <a:fillRect/>
          </a:stretch>
        </p:blipFill>
        <p:spPr>
          <a:xfrm>
            <a:off x="8819482" y="1146713"/>
            <a:ext cx="2749116" cy="2586125"/>
          </a:xfrm>
          <a:prstGeom prst="rect">
            <a:avLst/>
          </a:prstGeom>
        </p:spPr>
      </p:pic>
      <p:sp>
        <p:nvSpPr>
          <p:cNvPr id="4" name="Google Shape;306;g142ad2f6649_0_114">
            <a:extLst>
              <a:ext uri="{FF2B5EF4-FFF2-40B4-BE49-F238E27FC236}">
                <a16:creationId xmlns:a16="http://schemas.microsoft.com/office/drawing/2014/main" id="{0FA991B5-C337-4FC3-826D-F64D401CC8EB}"/>
              </a:ext>
            </a:extLst>
          </p:cNvPr>
          <p:cNvSpPr txBox="1"/>
          <p:nvPr/>
        </p:nvSpPr>
        <p:spPr>
          <a:xfrm>
            <a:off x="8819482" y="877799"/>
            <a:ext cx="3236918"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Random Forest Train Data</a:t>
            </a:r>
            <a:endParaRPr sz="1200" dirty="0">
              <a:solidFill>
                <a:srgbClr val="103864"/>
              </a:solidFill>
              <a:latin typeface="Sora"/>
              <a:ea typeface="Sora"/>
              <a:cs typeface="Sora"/>
              <a:sym typeface="Sora"/>
            </a:endParaRPr>
          </a:p>
        </p:txBody>
      </p:sp>
      <p:sp>
        <p:nvSpPr>
          <p:cNvPr id="5" name="Google Shape;306;g142ad2f6649_0_114">
            <a:extLst>
              <a:ext uri="{FF2B5EF4-FFF2-40B4-BE49-F238E27FC236}">
                <a16:creationId xmlns:a16="http://schemas.microsoft.com/office/drawing/2014/main" id="{2508A92C-DF13-7C90-5708-1883A740D3F2}"/>
              </a:ext>
            </a:extLst>
          </p:cNvPr>
          <p:cNvSpPr txBox="1"/>
          <p:nvPr/>
        </p:nvSpPr>
        <p:spPr>
          <a:xfrm>
            <a:off x="8819482" y="3700113"/>
            <a:ext cx="3236918" cy="27695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1200" dirty="0">
                <a:solidFill>
                  <a:srgbClr val="103864"/>
                </a:solidFill>
                <a:latin typeface="Sora"/>
                <a:ea typeface="Sora"/>
                <a:cs typeface="Sora"/>
                <a:sym typeface="Sora"/>
              </a:rPr>
              <a:t>Random Forest Test Data</a:t>
            </a:r>
            <a:endParaRPr sz="1200" dirty="0">
              <a:solidFill>
                <a:srgbClr val="103864"/>
              </a:solidFill>
              <a:latin typeface="Sora"/>
              <a:ea typeface="Sora"/>
              <a:cs typeface="Sora"/>
              <a:sym typeface="Sora"/>
            </a:endParaRPr>
          </a:p>
        </p:txBody>
      </p:sp>
      <p:sp>
        <p:nvSpPr>
          <p:cNvPr id="6" name="Google Shape;306;g142ad2f6649_0_114">
            <a:extLst>
              <a:ext uri="{FF2B5EF4-FFF2-40B4-BE49-F238E27FC236}">
                <a16:creationId xmlns:a16="http://schemas.microsoft.com/office/drawing/2014/main" id="{C0AF3AE5-8DE4-1027-35BF-C7B1529AA79C}"/>
              </a:ext>
            </a:extLst>
          </p:cNvPr>
          <p:cNvSpPr txBox="1"/>
          <p:nvPr/>
        </p:nvSpPr>
        <p:spPr>
          <a:xfrm>
            <a:off x="229391" y="1747071"/>
            <a:ext cx="8259766" cy="4832052"/>
          </a:xfrm>
          <a:prstGeom prst="rect">
            <a:avLst/>
          </a:prstGeom>
          <a:noFill/>
          <a:ln>
            <a:noFill/>
          </a:ln>
        </p:spPr>
        <p:txBody>
          <a:bodyPr spcFirstLastPara="1" wrap="square" lIns="91425" tIns="45700" rIns="91425" bIns="45700" anchor="t" anchorCtr="0">
            <a:spAutoFit/>
          </a:bodyPr>
          <a:lstStyle/>
          <a:p>
            <a:pPr marL="444500" lvl="0" indent="-342900" algn="l" rtl="0">
              <a:lnSpc>
                <a:spcPct val="200000"/>
              </a:lnSpc>
              <a:spcBef>
                <a:spcPts val="0"/>
              </a:spcBef>
              <a:spcAft>
                <a:spcPts val="0"/>
              </a:spcAft>
              <a:buClr>
                <a:srgbClr val="103864"/>
              </a:buClr>
              <a:buSzPts val="2000"/>
              <a:buFont typeface="+mj-lt"/>
              <a:buAutoNum type="arabicPeriod"/>
            </a:pPr>
            <a:r>
              <a:rPr lang="en-US" dirty="0">
                <a:solidFill>
                  <a:srgbClr val="103864"/>
                </a:solidFill>
                <a:latin typeface="Sora"/>
                <a:ea typeface="Sora"/>
                <a:cs typeface="Sora"/>
                <a:sym typeface="Sora"/>
              </a:rPr>
              <a:t>Based on 3 graph above and table comparison between baseline, decision tree and random forest method, as we can see random forest gives us </a:t>
            </a:r>
            <a:r>
              <a:rPr lang="en-US" dirty="0">
                <a:solidFill>
                  <a:srgbClr val="103864"/>
                </a:solidFill>
                <a:highlight>
                  <a:srgbClr val="FFFF00"/>
                </a:highlight>
                <a:latin typeface="Sora"/>
                <a:ea typeface="Sora"/>
                <a:cs typeface="Sora"/>
                <a:sym typeface="Sora"/>
              </a:rPr>
              <a:t>best minimum error accuracy in train data and cv data</a:t>
            </a:r>
            <a:r>
              <a:rPr lang="en-US" dirty="0">
                <a:solidFill>
                  <a:srgbClr val="103864"/>
                </a:solidFill>
                <a:latin typeface="Sora"/>
                <a:ea typeface="Sora"/>
                <a:cs typeface="Sora"/>
                <a:sym typeface="Sora"/>
              </a:rPr>
              <a:t>. Also when we look at the graph, we can see the difference approach between those 3. </a:t>
            </a:r>
            <a:r>
              <a:rPr lang="en-US" dirty="0">
                <a:solidFill>
                  <a:srgbClr val="103864"/>
                </a:solidFill>
                <a:highlight>
                  <a:srgbClr val="FFFF00"/>
                </a:highlight>
                <a:latin typeface="Sora"/>
                <a:ea typeface="Sora"/>
                <a:cs typeface="Sora"/>
                <a:sym typeface="Sora"/>
              </a:rPr>
              <a:t>so, for test data we’ll use Random Forest</a:t>
            </a:r>
          </a:p>
          <a:p>
            <a:pPr marL="444500" lvl="0" indent="-342900" algn="l" rtl="0">
              <a:lnSpc>
                <a:spcPct val="200000"/>
              </a:lnSpc>
              <a:spcBef>
                <a:spcPts val="0"/>
              </a:spcBef>
              <a:spcAft>
                <a:spcPts val="0"/>
              </a:spcAft>
              <a:buClr>
                <a:srgbClr val="103864"/>
              </a:buClr>
              <a:buSzPts val="2000"/>
              <a:buFont typeface="+mj-lt"/>
              <a:buAutoNum type="arabicPeriod"/>
            </a:pPr>
            <a:r>
              <a:rPr lang="en-US" dirty="0">
                <a:solidFill>
                  <a:srgbClr val="103864"/>
                </a:solidFill>
                <a:latin typeface="Sora"/>
                <a:ea typeface="Sora"/>
                <a:cs typeface="Sora"/>
                <a:sym typeface="Sora"/>
              </a:rPr>
              <a:t>From data test observation, The model </a:t>
            </a:r>
            <a:r>
              <a:rPr lang="en-US" dirty="0">
                <a:solidFill>
                  <a:srgbClr val="103864"/>
                </a:solidFill>
                <a:highlight>
                  <a:srgbClr val="FFFF00"/>
                </a:highlight>
                <a:latin typeface="Sora"/>
                <a:ea typeface="Sora"/>
                <a:cs typeface="Sora"/>
                <a:sym typeface="Sora"/>
              </a:rPr>
              <a:t>performance is good </a:t>
            </a:r>
            <a:r>
              <a:rPr lang="en-US" dirty="0">
                <a:solidFill>
                  <a:srgbClr val="103864"/>
                </a:solidFill>
                <a:latin typeface="Sora"/>
                <a:ea typeface="Sora"/>
                <a:cs typeface="Sora"/>
                <a:sym typeface="Sora"/>
              </a:rPr>
              <a:t>when predicting </a:t>
            </a:r>
            <a:r>
              <a:rPr lang="en-US" dirty="0">
                <a:solidFill>
                  <a:srgbClr val="103864"/>
                </a:solidFill>
                <a:highlight>
                  <a:srgbClr val="FFFF00"/>
                </a:highlight>
                <a:latin typeface="Sora"/>
                <a:ea typeface="Sora"/>
                <a:cs typeface="Sora"/>
                <a:sym typeface="Sora"/>
              </a:rPr>
              <a:t>profit data in the minus 250 – plus 250 </a:t>
            </a:r>
            <a:r>
              <a:rPr lang="en-US" dirty="0">
                <a:solidFill>
                  <a:srgbClr val="103864"/>
                </a:solidFill>
                <a:latin typeface="Sora"/>
                <a:ea typeface="Sora"/>
                <a:cs typeface="Sora"/>
                <a:sym typeface="Sora"/>
              </a:rPr>
              <a:t>range On top of that, the performance of the model drops.</a:t>
            </a:r>
          </a:p>
          <a:p>
            <a:pPr marL="444500" lvl="0" indent="-342900" algn="l" rtl="0">
              <a:lnSpc>
                <a:spcPct val="200000"/>
              </a:lnSpc>
              <a:spcBef>
                <a:spcPts val="0"/>
              </a:spcBef>
              <a:spcAft>
                <a:spcPts val="0"/>
              </a:spcAft>
              <a:buClr>
                <a:srgbClr val="103864"/>
              </a:buClr>
              <a:buSzPts val="2000"/>
              <a:buFont typeface="+mj-lt"/>
              <a:buAutoNum type="arabicPeriod"/>
            </a:pPr>
            <a:r>
              <a:rPr lang="en-US" dirty="0">
                <a:solidFill>
                  <a:srgbClr val="103864"/>
                </a:solidFill>
                <a:latin typeface="Sora"/>
                <a:ea typeface="Sora"/>
                <a:cs typeface="Sora"/>
                <a:sym typeface="Sora"/>
              </a:rPr>
              <a:t>Next action to do is </a:t>
            </a:r>
            <a:r>
              <a:rPr lang="en-US" dirty="0">
                <a:solidFill>
                  <a:srgbClr val="103864"/>
                </a:solidFill>
                <a:highlight>
                  <a:srgbClr val="FFFF00"/>
                </a:highlight>
                <a:latin typeface="Sora"/>
                <a:ea typeface="Sora"/>
                <a:cs typeface="Sora"/>
                <a:sym typeface="Sora"/>
              </a:rPr>
              <a:t>EDA data with a high profit/loss</a:t>
            </a:r>
            <a:r>
              <a:rPr lang="en-US" dirty="0">
                <a:solidFill>
                  <a:srgbClr val="103864"/>
                </a:solidFill>
                <a:latin typeface="Sora"/>
                <a:ea typeface="Sora"/>
                <a:cs typeface="Sora"/>
                <a:sym typeface="Sora"/>
              </a:rPr>
              <a:t>. Decide whether to filter outliers or look for additional data so you can learn data with high profit/loss.</a:t>
            </a:r>
            <a:endParaRPr lang="en-US" dirty="0">
              <a:solidFill>
                <a:srgbClr val="103864"/>
              </a:solidFill>
              <a:highlight>
                <a:srgbClr val="FFFF00"/>
              </a:highlight>
              <a:latin typeface="Sora"/>
              <a:ea typeface="Sora"/>
              <a:cs typeface="Sora"/>
              <a:sym typeface="Sora"/>
            </a:endParaRPr>
          </a:p>
          <a:p>
            <a:pPr marL="444500" lvl="0" indent="-342900" algn="l" rtl="0">
              <a:lnSpc>
                <a:spcPct val="200000"/>
              </a:lnSpc>
              <a:spcBef>
                <a:spcPts val="0"/>
              </a:spcBef>
              <a:spcAft>
                <a:spcPts val="0"/>
              </a:spcAft>
              <a:buClr>
                <a:srgbClr val="103864"/>
              </a:buClr>
              <a:buSzPts val="2000"/>
              <a:buFont typeface="+mj-lt"/>
              <a:buAutoNum type="arabicPeriod"/>
            </a:pPr>
            <a:endParaRPr lang="en-US" dirty="0">
              <a:solidFill>
                <a:srgbClr val="103864"/>
              </a:solidFill>
              <a:highlight>
                <a:srgbClr val="FFFF00"/>
              </a:highlight>
              <a:latin typeface="Sora"/>
              <a:ea typeface="Sora"/>
              <a:cs typeface="Sora"/>
              <a:sym typeface="Sora"/>
            </a:endParaRPr>
          </a:p>
          <a:p>
            <a:pPr marL="444500" lvl="0" indent="-342900" algn="l" rtl="0">
              <a:lnSpc>
                <a:spcPct val="200000"/>
              </a:lnSpc>
              <a:spcBef>
                <a:spcPts val="0"/>
              </a:spcBef>
              <a:spcAft>
                <a:spcPts val="0"/>
              </a:spcAft>
              <a:buClr>
                <a:srgbClr val="103864"/>
              </a:buClr>
              <a:buSzPts val="2000"/>
              <a:buFont typeface="+mj-lt"/>
              <a:buAutoNum type="arabicPeriod"/>
            </a:pPr>
            <a:endParaRPr dirty="0">
              <a:solidFill>
                <a:srgbClr val="103864"/>
              </a:solidFill>
              <a:highlight>
                <a:srgbClr val="FFFF00"/>
              </a:highlight>
              <a:latin typeface="Sora"/>
              <a:ea typeface="Sora"/>
              <a:cs typeface="Sora"/>
              <a:sym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Future Work</a:t>
            </a:r>
            <a:endParaRPr dirty="0"/>
          </a:p>
        </p:txBody>
      </p:sp>
      <p:sp>
        <p:nvSpPr>
          <p:cNvPr id="6" name="Google Shape;306;g142ad2f6649_0_114">
            <a:extLst>
              <a:ext uri="{FF2B5EF4-FFF2-40B4-BE49-F238E27FC236}">
                <a16:creationId xmlns:a16="http://schemas.microsoft.com/office/drawing/2014/main" id="{C0AF3AE5-8DE4-1027-35BF-C7B1529AA79C}"/>
              </a:ext>
            </a:extLst>
          </p:cNvPr>
          <p:cNvSpPr txBox="1"/>
          <p:nvPr/>
        </p:nvSpPr>
        <p:spPr>
          <a:xfrm>
            <a:off x="229390" y="1747071"/>
            <a:ext cx="11800685" cy="2062063"/>
          </a:xfrm>
          <a:prstGeom prst="rect">
            <a:avLst/>
          </a:prstGeom>
          <a:noFill/>
          <a:ln>
            <a:noFill/>
          </a:ln>
        </p:spPr>
        <p:txBody>
          <a:bodyPr spcFirstLastPara="1" wrap="square" lIns="91425" tIns="45700" rIns="91425" bIns="45700" anchor="t" anchorCtr="0">
            <a:spAutoFit/>
          </a:bodyPr>
          <a:lstStyle/>
          <a:p>
            <a:pPr marL="444500" lvl="0" indent="-342900" algn="l" rtl="0">
              <a:lnSpc>
                <a:spcPct val="200000"/>
              </a:lnSpc>
              <a:spcBef>
                <a:spcPts val="0"/>
              </a:spcBef>
              <a:spcAft>
                <a:spcPts val="0"/>
              </a:spcAft>
              <a:buClr>
                <a:srgbClr val="103864"/>
              </a:buClr>
              <a:buSzPts val="2000"/>
              <a:buFont typeface="+mj-lt"/>
              <a:buAutoNum type="arabicPeriod"/>
            </a:pPr>
            <a:r>
              <a:rPr lang="en-US" sz="1600" dirty="0">
                <a:solidFill>
                  <a:srgbClr val="103864"/>
                </a:solidFill>
                <a:latin typeface="Sora"/>
                <a:ea typeface="Sora"/>
                <a:cs typeface="Sora"/>
                <a:sym typeface="Sora"/>
              </a:rPr>
              <a:t>Get more data to test so our model can learn and crates a better prediction</a:t>
            </a:r>
          </a:p>
          <a:p>
            <a:pPr marL="444500" lvl="0" indent="-342900" algn="l" rtl="0">
              <a:lnSpc>
                <a:spcPct val="200000"/>
              </a:lnSpc>
              <a:spcBef>
                <a:spcPts val="0"/>
              </a:spcBef>
              <a:spcAft>
                <a:spcPts val="0"/>
              </a:spcAft>
              <a:buClr>
                <a:srgbClr val="103864"/>
              </a:buClr>
              <a:buSzPts val="2000"/>
              <a:buFont typeface="+mj-lt"/>
              <a:buAutoNum type="arabicPeriod"/>
            </a:pPr>
            <a:r>
              <a:rPr lang="en-US" sz="1600" dirty="0">
                <a:solidFill>
                  <a:srgbClr val="103864"/>
                </a:solidFill>
                <a:latin typeface="Sora"/>
                <a:ea typeface="Sora"/>
                <a:cs typeface="Sora"/>
                <a:sym typeface="Sora"/>
              </a:rPr>
              <a:t>Do a variable analysis selection with backwards or forward elimination to increase performance of machine</a:t>
            </a:r>
          </a:p>
          <a:p>
            <a:pPr marL="444500" lvl="0" indent="-342900" algn="l" rtl="0">
              <a:lnSpc>
                <a:spcPct val="200000"/>
              </a:lnSpc>
              <a:spcBef>
                <a:spcPts val="0"/>
              </a:spcBef>
              <a:spcAft>
                <a:spcPts val="0"/>
              </a:spcAft>
              <a:buClr>
                <a:srgbClr val="103864"/>
              </a:buClr>
              <a:buSzPts val="2000"/>
              <a:buFont typeface="+mj-lt"/>
              <a:buAutoNum type="arabicPeriod"/>
            </a:pPr>
            <a:r>
              <a:rPr lang="en-US" sz="1600" dirty="0">
                <a:solidFill>
                  <a:srgbClr val="103864"/>
                </a:solidFill>
                <a:latin typeface="Sora"/>
                <a:ea typeface="Sora"/>
                <a:cs typeface="Sora"/>
                <a:sym typeface="Sora"/>
              </a:rPr>
              <a:t>Do PCA and reduce the data features and made more lean process on our model</a:t>
            </a:r>
          </a:p>
          <a:p>
            <a:pPr marL="444500" lvl="0" indent="-342900" algn="l" rtl="0">
              <a:lnSpc>
                <a:spcPct val="200000"/>
              </a:lnSpc>
              <a:spcBef>
                <a:spcPts val="0"/>
              </a:spcBef>
              <a:spcAft>
                <a:spcPts val="0"/>
              </a:spcAft>
              <a:buClr>
                <a:srgbClr val="103864"/>
              </a:buClr>
              <a:buSzPts val="2000"/>
              <a:buFont typeface="+mj-lt"/>
              <a:buAutoNum type="arabicPeriod"/>
            </a:pPr>
            <a:r>
              <a:rPr lang="en-US" sz="1600" dirty="0">
                <a:solidFill>
                  <a:srgbClr val="103864"/>
                </a:solidFill>
                <a:latin typeface="Sora"/>
                <a:ea typeface="Sora"/>
                <a:cs typeface="Sora"/>
                <a:sym typeface="Sora"/>
              </a:rPr>
              <a:t>Explore another method and search a best fit solutions for pharmacy case in Indonesia</a:t>
            </a:r>
            <a:endParaRPr sz="16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2591514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6096000" y="1097412"/>
            <a:ext cx="5937505" cy="50782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103864"/>
              </a:buClr>
              <a:buSzPts val="2000"/>
              <a:buFont typeface="Sora"/>
              <a:buChar char="•"/>
            </a:pPr>
            <a:r>
              <a:rPr lang="en-US" sz="1800" dirty="0">
                <a:solidFill>
                  <a:srgbClr val="103864"/>
                </a:solidFill>
                <a:highlight>
                  <a:srgbClr val="FFFF00"/>
                </a:highlight>
                <a:latin typeface="Sora"/>
                <a:ea typeface="Sora"/>
                <a:cs typeface="Sora"/>
                <a:sym typeface="Sora"/>
              </a:rPr>
              <a:t>The pharmaceutical industry </a:t>
            </a:r>
            <a:r>
              <a:rPr lang="en-US" sz="1800" dirty="0">
                <a:solidFill>
                  <a:srgbClr val="103864"/>
                </a:solidFill>
                <a:latin typeface="Sora"/>
                <a:ea typeface="Sora"/>
                <a:cs typeface="Sora"/>
                <a:sym typeface="Sora"/>
              </a:rPr>
              <a:t>in Indonesia is a growing market with a diverse range of medicines sold through various channels. </a:t>
            </a:r>
          </a:p>
          <a:p>
            <a:pPr marL="285750" marR="0" lvl="0" indent="-285750" algn="l" rtl="0">
              <a:lnSpc>
                <a:spcPct val="150000"/>
              </a:lnSpc>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To </a:t>
            </a:r>
            <a:r>
              <a:rPr lang="en-US" sz="1800" dirty="0">
                <a:solidFill>
                  <a:srgbClr val="103864"/>
                </a:solidFill>
                <a:highlight>
                  <a:srgbClr val="FFFF00"/>
                </a:highlight>
                <a:latin typeface="Sora"/>
                <a:ea typeface="Sora"/>
                <a:cs typeface="Sora"/>
                <a:sym typeface="Sora"/>
              </a:rPr>
              <a:t>predict the potential profit </a:t>
            </a:r>
            <a:r>
              <a:rPr lang="en-US" sz="1800" dirty="0">
                <a:solidFill>
                  <a:srgbClr val="103864"/>
                </a:solidFill>
                <a:latin typeface="Sora"/>
                <a:ea typeface="Sora"/>
                <a:cs typeface="Sora"/>
                <a:sym typeface="Sora"/>
              </a:rPr>
              <a:t>of each medicine, we are using </a:t>
            </a:r>
            <a:r>
              <a:rPr lang="en-US" sz="1800" dirty="0">
                <a:solidFill>
                  <a:srgbClr val="103864"/>
                </a:solidFill>
                <a:highlight>
                  <a:srgbClr val="FFFF00"/>
                </a:highlight>
                <a:latin typeface="Sora"/>
                <a:ea typeface="Sora"/>
                <a:cs typeface="Sora"/>
                <a:sym typeface="Sora"/>
              </a:rPr>
              <a:t>machine learning </a:t>
            </a:r>
            <a:r>
              <a:rPr lang="en-US" sz="1800" dirty="0">
                <a:solidFill>
                  <a:srgbClr val="103864"/>
                </a:solidFill>
                <a:latin typeface="Sora"/>
                <a:ea typeface="Sora"/>
                <a:cs typeface="Sora"/>
                <a:sym typeface="Sora"/>
              </a:rPr>
              <a:t>techniques such as </a:t>
            </a:r>
            <a:r>
              <a:rPr lang="en-US" sz="1800" dirty="0">
                <a:solidFill>
                  <a:srgbClr val="103864"/>
                </a:solidFill>
                <a:highlight>
                  <a:srgbClr val="FFFF00"/>
                </a:highlight>
                <a:latin typeface="Sora"/>
                <a:ea typeface="Sora"/>
                <a:cs typeface="Sora"/>
                <a:sym typeface="Sora"/>
              </a:rPr>
              <a:t>decision tree and random forest algorithms</a:t>
            </a:r>
            <a:r>
              <a:rPr lang="en-US" sz="1800" dirty="0">
                <a:solidFill>
                  <a:srgbClr val="103864"/>
                </a:solidFill>
                <a:latin typeface="Sora"/>
                <a:ea typeface="Sora"/>
                <a:cs typeface="Sora"/>
                <a:sym typeface="Sora"/>
              </a:rPr>
              <a:t> to analyze the factors affecting sales, including distribution channels and regional differences. </a:t>
            </a:r>
          </a:p>
          <a:p>
            <a:pPr marL="285750" marR="0" lvl="0" indent="-285750" algn="l" rtl="0">
              <a:lnSpc>
                <a:spcPct val="150000"/>
              </a:lnSpc>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This presents a unique and challenging opportunity to study the pharmaceutical market in Indonesia.</a:t>
            </a:r>
            <a:endParaRPr sz="1800" dirty="0">
              <a:solidFill>
                <a:srgbClr val="103864"/>
              </a:solidFill>
              <a:latin typeface="Sora"/>
              <a:ea typeface="Sora"/>
              <a:cs typeface="Sora"/>
              <a:sym typeface="Sora"/>
            </a:endParaRPr>
          </a:p>
        </p:txBody>
      </p:sp>
      <p:pic>
        <p:nvPicPr>
          <p:cNvPr id="2" name="Picture 1">
            <a:extLst>
              <a:ext uri="{FF2B5EF4-FFF2-40B4-BE49-F238E27FC236}">
                <a16:creationId xmlns:a16="http://schemas.microsoft.com/office/drawing/2014/main" id="{CA2B3DC0-D376-C91F-6D48-12EB12ACDB43}"/>
              </a:ext>
            </a:extLst>
          </p:cNvPr>
          <p:cNvPicPr>
            <a:picLocks noChangeAspect="1"/>
          </p:cNvPicPr>
          <p:nvPr/>
        </p:nvPicPr>
        <p:blipFill>
          <a:blip r:embed="rId3"/>
          <a:stretch>
            <a:fillRect/>
          </a:stretch>
        </p:blipFill>
        <p:spPr>
          <a:xfrm>
            <a:off x="362381" y="1801368"/>
            <a:ext cx="5502793" cy="36703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Related Work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Related Work</a:t>
            </a:r>
            <a:endParaRPr dirty="0"/>
          </a:p>
        </p:txBody>
      </p:sp>
      <p:sp>
        <p:nvSpPr>
          <p:cNvPr id="222" name="Google Shape;222;g142ad2f6649_0_79"/>
          <p:cNvSpPr txBox="1"/>
          <p:nvPr/>
        </p:nvSpPr>
        <p:spPr>
          <a:xfrm>
            <a:off x="6355081" y="1074110"/>
            <a:ext cx="5340096" cy="5078273"/>
          </a:xfrm>
          <a:prstGeom prst="rect">
            <a:avLst/>
          </a:prstGeom>
          <a:noFill/>
          <a:ln>
            <a:noFill/>
          </a:ln>
        </p:spPr>
        <p:txBody>
          <a:bodyPr spcFirstLastPara="1" wrap="square" lIns="91425" tIns="45700" rIns="91425" bIns="45700" anchor="t" anchorCtr="0">
            <a:spAutoFit/>
          </a:bodyPr>
          <a:lstStyle/>
          <a:p>
            <a:pPr marR="0" lvl="0" algn="l" rtl="0">
              <a:lnSpc>
                <a:spcPct val="150000"/>
              </a:lnSpc>
              <a:spcBef>
                <a:spcPts val="0"/>
              </a:spcBef>
              <a:spcAft>
                <a:spcPts val="0"/>
              </a:spcAft>
              <a:buClr>
                <a:srgbClr val="103864"/>
              </a:buClr>
              <a:buSzPts val="2000"/>
            </a:pPr>
            <a:r>
              <a:rPr lang="en-US" sz="1800" dirty="0">
                <a:solidFill>
                  <a:srgbClr val="103864"/>
                </a:solidFill>
                <a:latin typeface="Sora"/>
                <a:ea typeface="Sora"/>
                <a:cs typeface="Sora"/>
                <a:sym typeface="Sora"/>
              </a:rPr>
              <a:t>This paper is closely related to the work of Kai </a:t>
            </a:r>
            <a:r>
              <a:rPr lang="en-US" sz="1800" dirty="0" err="1">
                <a:solidFill>
                  <a:srgbClr val="103864"/>
                </a:solidFill>
                <a:latin typeface="Sora"/>
                <a:ea typeface="Sora"/>
                <a:cs typeface="Sora"/>
                <a:sym typeface="Sora"/>
              </a:rPr>
              <a:t>Schenkelberg</a:t>
            </a:r>
            <a:r>
              <a:rPr lang="en-US" sz="1800" dirty="0">
                <a:solidFill>
                  <a:srgbClr val="103864"/>
                </a:solidFill>
                <a:latin typeface="Sora"/>
                <a:ea typeface="Sora"/>
                <a:cs typeface="Sora"/>
                <a:sym typeface="Sora"/>
              </a:rPr>
              <a:t> from the University of Siegen, who conducted a study on the use of </a:t>
            </a:r>
            <a:r>
              <a:rPr lang="en-US" sz="1800" dirty="0">
                <a:solidFill>
                  <a:srgbClr val="103864"/>
                </a:solidFill>
                <a:highlight>
                  <a:srgbClr val="FFFF00"/>
                </a:highlight>
                <a:latin typeface="Sora"/>
                <a:ea typeface="Sora"/>
                <a:cs typeface="Sora"/>
                <a:sym typeface="Sora"/>
              </a:rPr>
              <a:t>supervised machine learning for knowledge-based analysis of the impact of maintenance on profitability</a:t>
            </a:r>
            <a:r>
              <a:rPr lang="en-US" sz="1800" dirty="0">
                <a:solidFill>
                  <a:srgbClr val="103864"/>
                </a:solidFill>
                <a:latin typeface="Sora"/>
                <a:ea typeface="Sora"/>
                <a:cs typeface="Sora"/>
                <a:sym typeface="Sora"/>
              </a:rPr>
              <a:t>. </a:t>
            </a:r>
            <a:r>
              <a:rPr lang="en-US" sz="1800" dirty="0" err="1">
                <a:solidFill>
                  <a:srgbClr val="103864"/>
                </a:solidFill>
                <a:latin typeface="Sora"/>
                <a:ea typeface="Sora"/>
                <a:cs typeface="Sora"/>
                <a:sym typeface="Sora"/>
              </a:rPr>
              <a:t>Schenkelberg's</a:t>
            </a:r>
            <a:r>
              <a:rPr lang="en-US" sz="1800" dirty="0">
                <a:solidFill>
                  <a:srgbClr val="103864"/>
                </a:solidFill>
                <a:latin typeface="Sora"/>
                <a:ea typeface="Sora"/>
                <a:cs typeface="Sora"/>
                <a:sym typeface="Sora"/>
              </a:rPr>
              <a:t> work highlights the potential of machine learning in analyzing complex business problems and providing valuable insights.</a:t>
            </a:r>
          </a:p>
          <a:p>
            <a:pPr marR="0" lvl="0" algn="l" rtl="0">
              <a:lnSpc>
                <a:spcPct val="150000"/>
              </a:lnSpc>
              <a:spcBef>
                <a:spcPts val="0"/>
              </a:spcBef>
              <a:spcAft>
                <a:spcPts val="0"/>
              </a:spcAft>
              <a:buClr>
                <a:srgbClr val="103864"/>
              </a:buClr>
              <a:buSzPts val="2000"/>
            </a:pPr>
            <a:r>
              <a:rPr lang="en-US" sz="1800" dirty="0">
                <a:solidFill>
                  <a:srgbClr val="103864"/>
                </a:solidFill>
                <a:latin typeface="Sora"/>
                <a:ea typeface="Sora"/>
                <a:cs typeface="Sora"/>
                <a:sym typeface="Sora"/>
              </a:rPr>
              <a:t>Our study builds applying similar machine learning techniques especially Random Forest</a:t>
            </a:r>
            <a:endParaRPr sz="18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3904E72E-8481-B147-AA8D-F89F22E67CCB}"/>
              </a:ext>
            </a:extLst>
          </p:cNvPr>
          <p:cNvPicPr>
            <a:picLocks noChangeAspect="1"/>
          </p:cNvPicPr>
          <p:nvPr/>
        </p:nvPicPr>
        <p:blipFill>
          <a:blip r:embed="rId3"/>
          <a:stretch>
            <a:fillRect/>
          </a:stretch>
        </p:blipFill>
        <p:spPr>
          <a:xfrm>
            <a:off x="115823" y="1409179"/>
            <a:ext cx="5848297" cy="2531885"/>
          </a:xfrm>
          <a:prstGeom prst="rect">
            <a:avLst/>
          </a:prstGeom>
        </p:spPr>
      </p:pic>
      <p:pic>
        <p:nvPicPr>
          <p:cNvPr id="6" name="Picture 5">
            <a:extLst>
              <a:ext uri="{FF2B5EF4-FFF2-40B4-BE49-F238E27FC236}">
                <a16:creationId xmlns:a16="http://schemas.microsoft.com/office/drawing/2014/main" id="{8876669F-5D45-3D16-4F95-F108FCF197CA}"/>
              </a:ext>
            </a:extLst>
          </p:cNvPr>
          <p:cNvPicPr>
            <a:picLocks noChangeAspect="1"/>
          </p:cNvPicPr>
          <p:nvPr/>
        </p:nvPicPr>
        <p:blipFill>
          <a:blip r:embed="rId4"/>
          <a:stretch>
            <a:fillRect/>
          </a:stretch>
        </p:blipFill>
        <p:spPr>
          <a:xfrm>
            <a:off x="1292787" y="4160976"/>
            <a:ext cx="3462093" cy="1991407"/>
          </a:xfrm>
          <a:prstGeom prst="rect">
            <a:avLst/>
          </a:prstGeom>
        </p:spPr>
      </p:pic>
      <p:sp>
        <p:nvSpPr>
          <p:cNvPr id="7" name="Rectangle 6">
            <a:extLst>
              <a:ext uri="{FF2B5EF4-FFF2-40B4-BE49-F238E27FC236}">
                <a16:creationId xmlns:a16="http://schemas.microsoft.com/office/drawing/2014/main" id="{6320B63C-1E6F-B209-CBE2-1214FCFDFEE7}"/>
              </a:ext>
            </a:extLst>
          </p:cNvPr>
          <p:cNvSpPr/>
          <p:nvPr/>
        </p:nvSpPr>
        <p:spPr>
          <a:xfrm>
            <a:off x="1330071" y="5505450"/>
            <a:ext cx="3394076" cy="1651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Dataset &amp;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34" name="Google Shape;234;g142ad2f6649_0_84"/>
          <p:cNvSpPr txBox="1"/>
          <p:nvPr/>
        </p:nvSpPr>
        <p:spPr>
          <a:xfrm>
            <a:off x="388943" y="1690825"/>
            <a:ext cx="11553121" cy="70784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Dataset is consisting of some information from channel, area, product and sales plus discount. Data granularity reach customer and product level per order </a:t>
            </a:r>
            <a:endParaRPr sz="2000" dirty="0">
              <a:solidFill>
                <a:srgbClr val="103864"/>
              </a:solidFill>
              <a:latin typeface="Sora"/>
              <a:ea typeface="Sora"/>
              <a:cs typeface="Sora"/>
              <a:sym typeface="Sora"/>
            </a:endParaRPr>
          </a:p>
        </p:txBody>
      </p:sp>
      <p:pic>
        <p:nvPicPr>
          <p:cNvPr id="5" name="Picture 4">
            <a:extLst>
              <a:ext uri="{FF2B5EF4-FFF2-40B4-BE49-F238E27FC236}">
                <a16:creationId xmlns:a16="http://schemas.microsoft.com/office/drawing/2014/main" id="{233A9CBC-6BC4-F8AE-1C1A-FE133BCC63A2}"/>
              </a:ext>
            </a:extLst>
          </p:cNvPr>
          <p:cNvPicPr>
            <a:picLocks noChangeAspect="1"/>
          </p:cNvPicPr>
          <p:nvPr/>
        </p:nvPicPr>
        <p:blipFill>
          <a:blip r:embed="rId3"/>
          <a:stretch>
            <a:fillRect/>
          </a:stretch>
        </p:blipFill>
        <p:spPr>
          <a:xfrm>
            <a:off x="-6307" y="2809491"/>
            <a:ext cx="12192000" cy="24914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Exploratory Data Analysis</a:t>
            </a:r>
            <a:endParaRPr dirty="0"/>
          </a:p>
        </p:txBody>
      </p:sp>
      <p:sp>
        <p:nvSpPr>
          <p:cNvPr id="240" name="Google Shape;240;g142ad2f6649_0_89"/>
          <p:cNvSpPr txBox="1"/>
          <p:nvPr/>
        </p:nvSpPr>
        <p:spPr>
          <a:xfrm>
            <a:off x="4018028" y="1670613"/>
            <a:ext cx="7558290" cy="1200288"/>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1600" dirty="0">
                <a:solidFill>
                  <a:srgbClr val="103864"/>
                </a:solidFill>
                <a:latin typeface="Sora"/>
                <a:ea typeface="Sora"/>
                <a:cs typeface="Sora"/>
                <a:sym typeface="Sora"/>
              </a:rPr>
              <a:t>From Correlation table, in numerical data we can see our target “</a:t>
            </a:r>
            <a:r>
              <a:rPr lang="en-US" sz="1600" b="1" dirty="0">
                <a:solidFill>
                  <a:srgbClr val="103864"/>
                </a:solidFill>
                <a:latin typeface="Sora"/>
                <a:ea typeface="Sora"/>
                <a:cs typeface="Sora"/>
                <a:sym typeface="Sora"/>
              </a:rPr>
              <a:t>Profit</a:t>
            </a:r>
            <a:r>
              <a:rPr lang="en-US" sz="1600" dirty="0">
                <a:solidFill>
                  <a:srgbClr val="103864"/>
                </a:solidFill>
                <a:latin typeface="Sora"/>
                <a:ea typeface="Sora"/>
                <a:cs typeface="Sora"/>
                <a:sym typeface="Sora"/>
              </a:rPr>
              <a:t>” is having a high positive correlation with </a:t>
            </a:r>
            <a:r>
              <a:rPr lang="en-US" sz="1600" b="1" i="1" dirty="0">
                <a:solidFill>
                  <a:srgbClr val="103864"/>
                </a:solidFill>
                <a:latin typeface="Sora"/>
                <a:ea typeface="Sora"/>
                <a:cs typeface="Sora"/>
                <a:sym typeface="Sora"/>
              </a:rPr>
              <a:t>sales</a:t>
            </a:r>
            <a:r>
              <a:rPr lang="en-US" sz="1600" dirty="0">
                <a:solidFill>
                  <a:srgbClr val="103864"/>
                </a:solidFill>
                <a:latin typeface="Sora"/>
                <a:ea typeface="Sora"/>
                <a:cs typeface="Sora"/>
                <a:sym typeface="Sora"/>
              </a:rPr>
              <a:t> data (0.48) and negative correlation with </a:t>
            </a:r>
            <a:r>
              <a:rPr lang="en-US" sz="1600" b="1" i="1" dirty="0">
                <a:solidFill>
                  <a:srgbClr val="103864"/>
                </a:solidFill>
                <a:latin typeface="Sora"/>
                <a:ea typeface="Sora"/>
                <a:cs typeface="Sora"/>
                <a:sym typeface="Sora"/>
              </a:rPr>
              <a:t>discount</a:t>
            </a:r>
            <a:r>
              <a:rPr lang="en-US" sz="1600" dirty="0">
                <a:solidFill>
                  <a:srgbClr val="103864"/>
                </a:solidFill>
                <a:latin typeface="Sora"/>
                <a:ea typeface="Sora"/>
                <a:cs typeface="Sora"/>
                <a:sym typeface="Sora"/>
              </a:rPr>
              <a:t> (-0.22).</a:t>
            </a:r>
            <a:endParaRPr sz="16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53438AE0-11FC-F5E5-4A5E-8D6DAF78CB6E}"/>
              </a:ext>
            </a:extLst>
          </p:cNvPr>
          <p:cNvPicPr>
            <a:picLocks noChangeAspect="1"/>
          </p:cNvPicPr>
          <p:nvPr/>
        </p:nvPicPr>
        <p:blipFill>
          <a:blip r:embed="rId3"/>
          <a:stretch>
            <a:fillRect/>
          </a:stretch>
        </p:blipFill>
        <p:spPr>
          <a:xfrm>
            <a:off x="552604" y="1519662"/>
            <a:ext cx="3301763" cy="2166050"/>
          </a:xfrm>
          <a:prstGeom prst="rect">
            <a:avLst/>
          </a:prstGeom>
        </p:spPr>
      </p:pic>
      <p:pic>
        <p:nvPicPr>
          <p:cNvPr id="5" name="Picture 4">
            <a:extLst>
              <a:ext uri="{FF2B5EF4-FFF2-40B4-BE49-F238E27FC236}">
                <a16:creationId xmlns:a16="http://schemas.microsoft.com/office/drawing/2014/main" id="{95C9B257-E541-8A8A-6692-362A4500A8C3}"/>
              </a:ext>
            </a:extLst>
          </p:cNvPr>
          <p:cNvPicPr>
            <a:picLocks noChangeAspect="1"/>
          </p:cNvPicPr>
          <p:nvPr/>
        </p:nvPicPr>
        <p:blipFill>
          <a:blip r:embed="rId4"/>
          <a:stretch>
            <a:fillRect/>
          </a:stretch>
        </p:blipFill>
        <p:spPr>
          <a:xfrm>
            <a:off x="5409609" y="3682710"/>
            <a:ext cx="6380834" cy="2737629"/>
          </a:xfrm>
          <a:prstGeom prst="rect">
            <a:avLst/>
          </a:prstGeom>
        </p:spPr>
      </p:pic>
      <p:cxnSp>
        <p:nvCxnSpPr>
          <p:cNvPr id="6" name="Google Shape;106;p73">
            <a:extLst>
              <a:ext uri="{FF2B5EF4-FFF2-40B4-BE49-F238E27FC236}">
                <a16:creationId xmlns:a16="http://schemas.microsoft.com/office/drawing/2014/main" id="{1DD8EA37-3E94-2336-D8BD-EEA3CFEA8369}"/>
              </a:ext>
            </a:extLst>
          </p:cNvPr>
          <p:cNvCxnSpPr/>
          <p:nvPr/>
        </p:nvCxnSpPr>
        <p:spPr>
          <a:xfrm>
            <a:off x="8150096" y="3514549"/>
            <a:ext cx="3640347" cy="0"/>
          </a:xfrm>
          <a:prstGeom prst="straightConnector1">
            <a:avLst/>
          </a:prstGeom>
          <a:noFill/>
          <a:ln w="28575" cap="flat" cmpd="sng">
            <a:solidFill>
              <a:srgbClr val="F3C145"/>
            </a:solidFill>
            <a:prstDash val="solid"/>
            <a:miter lim="800000"/>
            <a:headEnd type="none" w="sm" len="sm"/>
            <a:tailEnd type="none" w="sm" len="sm"/>
          </a:ln>
        </p:spPr>
      </p:cxnSp>
      <p:sp>
        <p:nvSpPr>
          <p:cNvPr id="7" name="Google Shape;240;g142ad2f6649_0_89">
            <a:extLst>
              <a:ext uri="{FF2B5EF4-FFF2-40B4-BE49-F238E27FC236}">
                <a16:creationId xmlns:a16="http://schemas.microsoft.com/office/drawing/2014/main" id="{CAB4CED0-F3C2-6F10-8DF7-0930961478E2}"/>
              </a:ext>
            </a:extLst>
          </p:cNvPr>
          <p:cNvSpPr txBox="1"/>
          <p:nvPr/>
        </p:nvSpPr>
        <p:spPr>
          <a:xfrm>
            <a:off x="552604" y="4240105"/>
            <a:ext cx="4562092" cy="1200288"/>
          </a:xfrm>
          <a:prstGeom prst="rect">
            <a:avLst/>
          </a:prstGeom>
          <a:noFill/>
          <a:ln>
            <a:noFill/>
          </a:ln>
        </p:spPr>
        <p:txBody>
          <a:bodyPr spcFirstLastPara="1" wrap="square" lIns="91425" tIns="45700" rIns="91425" bIns="45700" anchor="t" anchorCtr="0">
            <a:spAutoFit/>
          </a:bodyPr>
          <a:lstStyle/>
          <a:p>
            <a:pPr marL="101600" lvl="0" algn="l" rtl="0">
              <a:lnSpc>
                <a:spcPct val="150000"/>
              </a:lnSpc>
              <a:spcBef>
                <a:spcPts val="0"/>
              </a:spcBef>
              <a:spcAft>
                <a:spcPts val="0"/>
              </a:spcAft>
              <a:buClr>
                <a:srgbClr val="103864"/>
              </a:buClr>
              <a:buSzPts val="2000"/>
            </a:pPr>
            <a:r>
              <a:rPr lang="en-US" sz="1600" dirty="0">
                <a:solidFill>
                  <a:srgbClr val="103864"/>
                </a:solidFill>
                <a:latin typeface="Sora"/>
                <a:ea typeface="Sora"/>
                <a:cs typeface="Sora"/>
                <a:sym typeface="Sora"/>
              </a:rPr>
              <a:t>In Bar chart, as we can see “</a:t>
            </a:r>
            <a:r>
              <a:rPr lang="en-US" sz="1600" b="1" i="1" dirty="0">
                <a:solidFill>
                  <a:srgbClr val="103864"/>
                </a:solidFill>
                <a:latin typeface="Sora"/>
                <a:ea typeface="Sora"/>
                <a:cs typeface="Sora"/>
                <a:sym typeface="Sora"/>
              </a:rPr>
              <a:t>segment</a:t>
            </a:r>
            <a:r>
              <a:rPr lang="en-US" sz="1600" dirty="0">
                <a:solidFill>
                  <a:srgbClr val="103864"/>
                </a:solidFill>
                <a:latin typeface="Sora"/>
                <a:ea typeface="Sora"/>
                <a:cs typeface="Sora"/>
                <a:sym typeface="Sora"/>
              </a:rPr>
              <a:t>” and “</a:t>
            </a:r>
            <a:r>
              <a:rPr lang="en-US" sz="1600" b="1" i="1" dirty="0">
                <a:solidFill>
                  <a:srgbClr val="103864"/>
                </a:solidFill>
                <a:latin typeface="Sora"/>
                <a:ea typeface="Sora"/>
                <a:cs typeface="Sora"/>
                <a:sym typeface="Sora"/>
              </a:rPr>
              <a:t>product category</a:t>
            </a:r>
            <a:r>
              <a:rPr lang="en-US" sz="1600" dirty="0">
                <a:solidFill>
                  <a:srgbClr val="103864"/>
                </a:solidFill>
                <a:latin typeface="Sora"/>
                <a:ea typeface="Sora"/>
                <a:cs typeface="Sora"/>
                <a:sym typeface="Sora"/>
              </a:rPr>
              <a:t>” has a good trend when we plot it with profit data</a:t>
            </a:r>
            <a:endParaRPr sz="1600" dirty="0">
              <a:solidFill>
                <a:srgbClr val="103864"/>
              </a:solidFill>
              <a:latin typeface="Sora"/>
              <a:ea typeface="Sora"/>
              <a:cs typeface="Sora"/>
              <a:sym typeface="Sora"/>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1114</Words>
  <Application>Microsoft Office PowerPoint</Application>
  <PresentationFormat>Widescreen</PresentationFormat>
  <Paragraphs>107</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Roboto Mono Medium</vt:lpstr>
      <vt:lpstr>Roboto Mono Light</vt:lpstr>
      <vt:lpstr>Montserrat Light</vt:lpstr>
      <vt:lpstr>Sora</vt:lpstr>
      <vt:lpstr>Calibri</vt:lpstr>
      <vt:lpstr>Arial</vt:lpstr>
      <vt:lpstr>Roboto Mono</vt:lpstr>
      <vt:lpstr>1_Office Theme</vt:lpstr>
      <vt:lpstr>Office Theme</vt:lpstr>
      <vt:lpstr>PowerPoint Presentation</vt:lpstr>
      <vt:lpstr>Outline</vt:lpstr>
      <vt:lpstr>Introduction</vt:lpstr>
      <vt:lpstr>Introduction</vt:lpstr>
      <vt:lpstr>Related Work</vt:lpstr>
      <vt:lpstr>Related Work</vt:lpstr>
      <vt:lpstr>Dataset &amp; Features</vt:lpstr>
      <vt:lpstr>Dataset</vt:lpstr>
      <vt:lpstr>Exploratory Data Analysis</vt:lpstr>
      <vt:lpstr>Features - Preprocessing</vt:lpstr>
      <vt:lpstr>Features - Preprocessing</vt:lpstr>
      <vt:lpstr>Features - Preprocessing</vt:lpstr>
      <vt:lpstr>Method</vt:lpstr>
      <vt:lpstr>Decision Tree</vt:lpstr>
      <vt:lpstr>Random Forest</vt:lpstr>
      <vt:lpstr>Experiment &amp; Result</vt:lpstr>
      <vt:lpstr>Experiment 1 – Baseline (Mean of Profit)</vt:lpstr>
      <vt:lpstr>Experiment 2 – Decision Tree</vt:lpstr>
      <vt:lpstr>Experiment 3 – Random Forrest</vt:lpstr>
      <vt:lpstr>Comparison Experiment</vt:lpstr>
      <vt:lpstr>Result Testing with Test Data</vt:lpstr>
      <vt:lpstr>Conclusion</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Roof Tito Anggoro, A.</cp:lastModifiedBy>
  <cp:revision>2</cp:revision>
  <dcterms:created xsi:type="dcterms:W3CDTF">2022-06-30T03:08:43Z</dcterms:created>
  <dcterms:modified xsi:type="dcterms:W3CDTF">2023-02-08T09:48:03Z</dcterms:modified>
</cp:coreProperties>
</file>